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46E74-346D-E996-8537-5222F6C980F8}" v="39" dt="2023-04-12T14:15:04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Lugo" userId="S::victoria_lugo@tss2.gov.do::a4adfc51-92d7-434f-99d0-795f897d41ef" providerId="AD" clId="Web-{03C46E74-346D-E996-8537-5222F6C980F8}"/>
    <pc:docChg chg="modSld">
      <pc:chgData name="Victoria Lugo" userId="S::victoria_lugo@tss2.gov.do::a4adfc51-92d7-434f-99d0-795f897d41ef" providerId="AD" clId="Web-{03C46E74-346D-E996-8537-5222F6C980F8}" dt="2023-04-12T14:15:04.931" v="33"/>
      <pc:docMkLst>
        <pc:docMk/>
      </pc:docMkLst>
      <pc:sldChg chg="modSp">
        <pc:chgData name="Victoria Lugo" userId="S::victoria_lugo@tss2.gov.do::a4adfc51-92d7-434f-99d0-795f897d41ef" providerId="AD" clId="Web-{03C46E74-346D-E996-8537-5222F6C980F8}" dt="2023-04-12T13:58:03.015" v="8" actId="1076"/>
        <pc:sldMkLst>
          <pc:docMk/>
          <pc:sldMk cId="4029979792" sldId="257"/>
        </pc:sldMkLst>
        <pc:spChg chg="mod">
          <ac:chgData name="Victoria Lugo" userId="S::victoria_lugo@tss2.gov.do::a4adfc51-92d7-434f-99d0-795f897d41ef" providerId="AD" clId="Web-{03C46E74-346D-E996-8537-5222F6C980F8}" dt="2023-04-12T13:58:03.015" v="8" actId="1076"/>
          <ac:spMkLst>
            <pc:docMk/>
            <pc:sldMk cId="4029979792" sldId="257"/>
            <ac:spMk id="6" creationId="{B8D27D36-D526-4D41-A7E5-9C63A63543BB}"/>
          </ac:spMkLst>
        </pc:spChg>
      </pc:sldChg>
      <pc:sldChg chg="addSp delSp modSp">
        <pc:chgData name="Victoria Lugo" userId="S::victoria_lugo@tss2.gov.do::a4adfc51-92d7-434f-99d0-795f897d41ef" providerId="AD" clId="Web-{03C46E74-346D-E996-8537-5222F6C980F8}" dt="2023-04-12T14:15:04.931" v="33"/>
        <pc:sldMkLst>
          <pc:docMk/>
          <pc:sldMk cId="2255067588" sldId="260"/>
        </pc:sldMkLst>
        <pc:spChg chg="add mod">
          <ac:chgData name="Victoria Lugo" userId="S::victoria_lugo@tss2.gov.do::a4adfc51-92d7-434f-99d0-795f897d41ef" providerId="AD" clId="Web-{03C46E74-346D-E996-8537-5222F6C980F8}" dt="2023-04-12T14:15:04.931" v="33"/>
          <ac:spMkLst>
            <pc:docMk/>
            <pc:sldMk cId="2255067588" sldId="260"/>
            <ac:spMk id="5" creationId="{09437A63-B7DE-FDA5-B5F2-7B6694D86E05}"/>
          </ac:spMkLst>
        </pc:spChg>
        <pc:picChg chg="del">
          <ac:chgData name="Victoria Lugo" userId="S::victoria_lugo@tss2.gov.do::a4adfc51-92d7-434f-99d0-795f897d41ef" providerId="AD" clId="Web-{03C46E74-346D-E996-8537-5222F6C980F8}" dt="2023-04-12T14:07:26.873" v="9"/>
          <ac:picMkLst>
            <pc:docMk/>
            <pc:sldMk cId="2255067588" sldId="260"/>
            <ac:picMk id="3" creationId="{EEE1DEB4-8165-2820-E1CC-7CA18217FD98}"/>
          </ac:picMkLst>
        </pc:picChg>
        <pc:picChg chg="add mod ord modCrop">
          <ac:chgData name="Victoria Lugo" userId="S::victoria_lugo@tss2.gov.do::a4adfc51-92d7-434f-99d0-795f897d41ef" providerId="AD" clId="Web-{03C46E74-346D-E996-8537-5222F6C980F8}" dt="2023-04-12T14:13:40.915" v="27" actId="14100"/>
          <ac:picMkLst>
            <pc:docMk/>
            <pc:sldMk cId="2255067588" sldId="260"/>
            <ac:picMk id="4" creationId="{20CA9471-2832-E557-5128-B4B22AC9E47A}"/>
          </ac:picMkLst>
        </pc:picChg>
      </pc:sldChg>
      <pc:sldChg chg="addSp modSp">
        <pc:chgData name="Victoria Lugo" userId="S::victoria_lugo@tss2.gov.do::a4adfc51-92d7-434f-99d0-795f897d41ef" providerId="AD" clId="Web-{03C46E74-346D-E996-8537-5222F6C980F8}" dt="2023-04-12T14:14:19.946" v="29"/>
        <pc:sldMkLst>
          <pc:docMk/>
          <pc:sldMk cId="1573836272" sldId="261"/>
        </pc:sldMkLst>
        <pc:spChg chg="add mod">
          <ac:chgData name="Victoria Lugo" userId="S::victoria_lugo@tss2.gov.do::a4adfc51-92d7-434f-99d0-795f897d41ef" providerId="AD" clId="Web-{03C46E74-346D-E996-8537-5222F6C980F8}" dt="2023-04-12T14:14:19.946" v="29"/>
          <ac:spMkLst>
            <pc:docMk/>
            <pc:sldMk cId="1573836272" sldId="261"/>
            <ac:spMk id="3" creationId="{6B36A75C-E161-D28F-8270-36C0712EB974}"/>
          </ac:spMkLst>
        </pc:spChg>
      </pc:sldChg>
      <pc:sldChg chg="modSp">
        <pc:chgData name="Victoria Lugo" userId="S::victoria_lugo@tss2.gov.do::a4adfc51-92d7-434f-99d0-795f897d41ef" providerId="AD" clId="Web-{03C46E74-346D-E996-8537-5222F6C980F8}" dt="2023-04-12T13:55:57.809" v="2" actId="1076"/>
        <pc:sldMkLst>
          <pc:docMk/>
          <pc:sldMk cId="540154873" sldId="262"/>
        </pc:sldMkLst>
        <pc:spChg chg="mod">
          <ac:chgData name="Victoria Lugo" userId="S::victoria_lugo@tss2.gov.do::a4adfc51-92d7-434f-99d0-795f897d41ef" providerId="AD" clId="Web-{03C46E74-346D-E996-8537-5222F6C980F8}" dt="2023-04-12T13:55:57.809" v="2" actId="1076"/>
          <ac:spMkLst>
            <pc:docMk/>
            <pc:sldMk cId="540154873" sldId="262"/>
            <ac:spMk id="6" creationId="{7040D354-9969-4009-A0E9-F20995ACD361}"/>
          </ac:spMkLst>
        </pc:spChg>
      </pc:sldChg>
    </pc:docChg>
  </pc:docChgLst>
  <pc:docChgLst>
    <pc:chgData name="Sahadia Cruz" userId="e40eb8c6-4e4c-4b52-8664-2061f508ed9e" providerId="ADAL" clId="{16CEA77F-85E8-4CA7-A25E-251CD4DE85AC}"/>
    <pc:docChg chg="modSld">
      <pc:chgData name="Sahadia Cruz" userId="e40eb8c6-4e4c-4b52-8664-2061f508ed9e" providerId="ADAL" clId="{16CEA77F-85E8-4CA7-A25E-251CD4DE85AC}" dt="2023-04-12T12:58:55.489" v="4" actId="1076"/>
      <pc:docMkLst>
        <pc:docMk/>
      </pc:docMkLst>
      <pc:sldChg chg="modSp mod">
        <pc:chgData name="Sahadia Cruz" userId="e40eb8c6-4e4c-4b52-8664-2061f508ed9e" providerId="ADAL" clId="{16CEA77F-85E8-4CA7-A25E-251CD4DE85AC}" dt="2023-04-12T12:58:55.489" v="4" actId="1076"/>
        <pc:sldMkLst>
          <pc:docMk/>
          <pc:sldMk cId="540154873" sldId="262"/>
        </pc:sldMkLst>
        <pc:spChg chg="mod">
          <ac:chgData name="Sahadia Cruz" userId="e40eb8c6-4e4c-4b52-8664-2061f508ed9e" providerId="ADAL" clId="{16CEA77F-85E8-4CA7-A25E-251CD4DE85AC}" dt="2023-04-12T12:58:55.489" v="4" actId="1076"/>
          <ac:spMkLst>
            <pc:docMk/>
            <pc:sldMk cId="540154873" sldId="262"/>
            <ac:spMk id="6" creationId="{7040D354-9969-4009-A0E9-F20995ACD3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54D6-862F-B9E8-660D-F435DE8AC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8D2E5-B187-B8A1-A5B7-5111C44DD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F5B74-DA68-7E23-57D0-8E024D6F4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EE360-6185-E62B-526E-F3F2265D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608F-B33D-75EB-7D78-C5A8DAE0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2671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E57AC-12B3-AE04-368C-B38FAB6E1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E1963-1A6F-7F20-8AE6-856B9DC31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9215-0B76-89D0-FE26-F937B644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15DD2-446D-0BEC-2963-EF923E8D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B0712-A726-C414-8D5D-8F14E558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838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5C75-6697-0E57-F012-665EB2B06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8A922-0995-EA0C-E5F8-89580E388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2256-12FA-4F68-584D-5123D6B6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7FB6-A49B-D358-7C68-9FD3B3B1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F7D30-42D7-5475-8A78-EC1833B3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629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7DBEE-8168-1B25-B84A-817B60A0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60E9-BEC9-E242-C28E-574FD060F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3CE4D-1DF6-8B5F-97BA-B55D8839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0D760-7B8D-0B07-B7C3-AEDF2206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1E43A-CB09-74F8-5DA9-4EA01236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6083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F791-A543-B4D5-30A9-589BE497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269F-EF17-45F5-C931-621C6FE72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FE3B6-94C0-AD85-6272-EB125E3A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E924-F6BE-6C9E-0C24-5DE64D63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DA2E6-EE7A-7DD5-CB9F-1BE44809B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6566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25C7F-AF96-BE1D-C161-3A218554C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1ACB-986B-D065-026E-630D1455D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E202D-F292-7EA4-F151-4B773A175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D79C3-36D1-52E5-366B-6FE1E3FD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0294A-91CB-406C-BCB9-655266EF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4847C-A9A5-25BE-5CFF-865F7B63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453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BBDF-A870-15C3-B044-2140ECF3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4726A-4C00-EEC3-6C0F-8EAD859B4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EF2DD-F077-52D6-46B6-29E8F43FE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0F1F7B-2BA9-E1F1-7047-6765FD1ED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894AB-75E3-DAC8-31CE-AE375023E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44859E-A4B6-23E6-D2C2-021EAB1B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0F1CA-0240-83DF-F93E-8C532B8B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BE8C7-9FEC-E8E1-860F-90F0D61D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2380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C9A0-B026-F904-F721-DD6A304C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2A3C8-CA44-0053-2E52-6DB80B55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35A8B-27BD-B0F8-21E8-EBB63DE0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28C57-3D39-2E2E-6A76-049069B7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8795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84509-4634-93E5-C330-BF134C7D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E0A1E-F419-820A-81E8-EDF161EF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59E67-AC31-56C0-9BBA-BF5BE51C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8413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C2C6-C774-2BD3-3E5A-8E75482C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AB807-A4AB-C1C6-33C4-DC09FC11C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B88AA-3C15-1169-7B9E-EDC425F57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1BA8F-C36E-3C81-AA31-CA6BE659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3A55A-DB39-6906-DB0F-58F99392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8E287-39CA-8320-9817-4B07232D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537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806A1-3B2E-DFF9-B04C-33A88B732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EFC02C-2A51-DD85-71E7-971A39B6A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76A98-D89E-11A4-4B26-DDC775FAF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4C4DF-D061-6F30-970F-ABF6C2B0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62E82-4E23-3667-2AB1-7591DEC0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E59EB-7072-A6CB-5369-DD27C53C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08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9DC3B0-CA32-A949-8072-EFFBB0363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0445C-EF6E-64E5-9FCC-8AEB5DDEF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2F213-C195-DFE9-B1BD-5429D5577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1624-4F9A-4E2B-A03A-45955CBD4EF9}" type="datetimeFigureOut">
              <a:rPr lang="es-DO" smtClean="0"/>
              <a:t>12/4/2023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528AA-1D72-EFB8-C9A9-023A4EAE5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82374-8524-7C3D-3567-1AB34F5A4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B30A1-A678-483B-9BF4-D3709DD8AF57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667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04F8F2-930B-459A-A7B3-C32B8A40E8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" r="1389" b="16912"/>
          <a:stretch/>
        </p:blipFill>
        <p:spPr>
          <a:xfrm>
            <a:off x="0" y="3078310"/>
            <a:ext cx="12192000" cy="37840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D27D36-D526-4D41-A7E5-9C63A63543BB}"/>
              </a:ext>
            </a:extLst>
          </p:cNvPr>
          <p:cNvSpPr txBox="1"/>
          <p:nvPr/>
        </p:nvSpPr>
        <p:spPr>
          <a:xfrm>
            <a:off x="731158" y="1601765"/>
            <a:ext cx="11049028" cy="15234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Centro de Asistencia al Usuario</a:t>
            </a:r>
            <a:endParaRPr lang="es-DO" sz="4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DS-TSS-T1-2023</a:t>
            </a:r>
            <a:endParaRPr lang="es-DO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D432B6-51F9-46E3-8967-73E1C6BD8BDA}"/>
              </a:ext>
            </a:extLst>
          </p:cNvPr>
          <p:cNvSpPr/>
          <p:nvPr/>
        </p:nvSpPr>
        <p:spPr>
          <a:xfrm>
            <a:off x="10324729" y="5549073"/>
            <a:ext cx="1313181" cy="852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pic>
        <p:nvPicPr>
          <p:cNvPr id="7" name="Picture 6" descr="A picture containing text, businesscard, vector graphics&#10;&#10;Description automatically generated">
            <a:extLst>
              <a:ext uri="{FF2B5EF4-FFF2-40B4-BE49-F238E27FC236}">
                <a16:creationId xmlns:a16="http://schemas.microsoft.com/office/drawing/2014/main" id="{A0A3AC8B-7EE7-40D4-ACFE-FF8E7250B1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8" t="26924" r="26397" b="27509"/>
          <a:stretch/>
        </p:blipFill>
        <p:spPr>
          <a:xfrm>
            <a:off x="10650202" y="5388746"/>
            <a:ext cx="1264754" cy="104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97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DF082D-1242-0707-6364-3C3713308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7" y="466725"/>
            <a:ext cx="11630025" cy="59245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516862" y="509587"/>
            <a:ext cx="2084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Enero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40D354-9969-4009-A0E9-F20995ACD361}"/>
              </a:ext>
            </a:extLst>
          </p:cNvPr>
          <p:cNvSpPr/>
          <p:nvPr/>
        </p:nvSpPr>
        <p:spPr>
          <a:xfrm>
            <a:off x="426374" y="3579218"/>
            <a:ext cx="1668809" cy="2452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54015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51F5-457E-E826-631D-E8A6AE298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7" y="461962"/>
            <a:ext cx="11668125" cy="59340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516862" y="509587"/>
            <a:ext cx="2431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Febrero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B36A75C-E161-D28F-8270-36C0712EB974}"/>
              </a:ext>
            </a:extLst>
          </p:cNvPr>
          <p:cNvSpPr/>
          <p:nvPr/>
        </p:nvSpPr>
        <p:spPr>
          <a:xfrm>
            <a:off x="426357" y="3565071"/>
            <a:ext cx="1750784" cy="2394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83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20CA9471-2832-E557-5128-B4B22AC9E4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13" t="18978" r="20504" b="27464"/>
          <a:stretch/>
        </p:blipFill>
        <p:spPr>
          <a:xfrm>
            <a:off x="539656" y="211550"/>
            <a:ext cx="11200479" cy="612968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516862" y="509587"/>
            <a:ext cx="2143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Marzo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 2023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9437A63-B7DE-FDA5-B5F2-7B6694D86E05}"/>
              </a:ext>
            </a:extLst>
          </p:cNvPr>
          <p:cNvSpPr/>
          <p:nvPr/>
        </p:nvSpPr>
        <p:spPr>
          <a:xfrm>
            <a:off x="536222" y="3527777"/>
            <a:ext cx="1806222" cy="225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067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242D3FB060F545988717CF5ACE73BC" ma:contentTypeVersion="16" ma:contentTypeDescription="Create a new document." ma:contentTypeScope="" ma:versionID="751fe9f26414cebbbc4f8b0f387f48be">
  <xsd:schema xmlns:xsd="http://www.w3.org/2001/XMLSchema" xmlns:xs="http://www.w3.org/2001/XMLSchema" xmlns:p="http://schemas.microsoft.com/office/2006/metadata/properties" xmlns:ns2="9afb049b-1316-40e8-885f-bccf6314af8f" xmlns:ns3="abe4fe1a-7ef8-4464-93ee-eff997ea7fa1" targetNamespace="http://schemas.microsoft.com/office/2006/metadata/properties" ma:root="true" ma:fieldsID="a7c7f2b191beaf6ec6ffbe05ae0747f9" ns2:_="" ns3:_="">
    <xsd:import namespace="9afb049b-1316-40e8-885f-bccf6314af8f"/>
    <xsd:import namespace="abe4fe1a-7ef8-4464-93ee-eff997ea7f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b049b-1316-40e8-885f-bccf6314af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c3b87c-0fc3-48b7-90b0-12c047245f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e4fe1a-7ef8-4464-93ee-eff997ea7f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cc3b805-4fd2-4fe8-8522-eaff6d7ef649}" ma:internalName="TaxCatchAll" ma:showField="CatchAllData" ma:web="abe4fe1a-7ef8-4464-93ee-eff997ea7f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fb049b-1316-40e8-885f-bccf6314af8f">
      <Terms xmlns="http://schemas.microsoft.com/office/infopath/2007/PartnerControls"/>
    </lcf76f155ced4ddcb4097134ff3c332f>
    <TaxCatchAll xmlns="abe4fe1a-7ef8-4464-93ee-eff997ea7fa1" xsi:nil="true"/>
  </documentManagement>
</p:properties>
</file>

<file path=customXml/itemProps1.xml><?xml version="1.0" encoding="utf-8"?>
<ds:datastoreItem xmlns:ds="http://schemas.openxmlformats.org/officeDocument/2006/customXml" ds:itemID="{4BB105E9-775E-4466-9664-D8DC12965A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3DC80E-7D0E-469D-9D61-FB187951B2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b049b-1316-40e8-885f-bccf6314af8f"/>
    <ds:schemaRef ds:uri="abe4fe1a-7ef8-4464-93ee-eff997ea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6736BB-001E-4DE7-B261-7773B0EE2C24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abe4fe1a-7ef8-4464-93ee-eff997ea7fa1"/>
    <ds:schemaRef ds:uri="9afb049b-1316-40e8-885f-bccf6314af8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Panorámica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Sahadia Cruz</dc:creator>
  <cp:lastModifiedBy>Sahadia Cruz</cp:lastModifiedBy>
  <cp:revision>32</cp:revision>
  <dcterms:created xsi:type="dcterms:W3CDTF">2023-04-12T12:48:29Z</dcterms:created>
  <dcterms:modified xsi:type="dcterms:W3CDTF">2023-04-12T14:15:11Z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0x010100B1242D3FB060F545988717CF5ACE73BC</vt:lpwstr>
  </property>
  <property fmtid="{D5CDD505-2E9C-101B-9397-08002B2CF9AE}" pid="3" name="MediaServiceImageTags">
    <vt:lpwstr/>
  </property>
</Properties>
</file>