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2" r:id="rId6"/>
    <p:sldId id="261" r:id="rId7"/>
    <p:sldId id="260" r:id="rId8"/>
  </p:sldIdLst>
  <p:sldSz cx="12192000" cy="6858000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986F62-98E9-F1D0-F441-10850022DBD1}" v="58" dt="2023-07-05T16:08:25.3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selle Martinez Ciccone" userId="759e2d0e-10cc-4320-b7d4-cd335d64358a" providerId="ADAL" clId="{CE9C0C63-5DF8-442F-A599-98D6A2AC8CCD}"/>
    <pc:docChg chg="custSel modSld">
      <pc:chgData name="Isselle Martinez Ciccone" userId="759e2d0e-10cc-4320-b7d4-cd335d64358a" providerId="ADAL" clId="{CE9C0C63-5DF8-442F-A599-98D6A2AC8CCD}" dt="2023-07-05T13:41:59.971" v="18" actId="478"/>
      <pc:docMkLst>
        <pc:docMk/>
      </pc:docMkLst>
      <pc:sldChg chg="modSp mod">
        <pc:chgData name="Isselle Martinez Ciccone" userId="759e2d0e-10cc-4320-b7d4-cd335d64358a" providerId="ADAL" clId="{CE9C0C63-5DF8-442F-A599-98D6A2AC8CCD}" dt="2023-07-05T13:41:40.092" v="1" actId="20577"/>
        <pc:sldMkLst>
          <pc:docMk/>
          <pc:sldMk cId="4029979792" sldId="257"/>
        </pc:sldMkLst>
        <pc:spChg chg="mod">
          <ac:chgData name="Isselle Martinez Ciccone" userId="759e2d0e-10cc-4320-b7d4-cd335d64358a" providerId="ADAL" clId="{CE9C0C63-5DF8-442F-A599-98D6A2AC8CCD}" dt="2023-07-05T13:41:40.092" v="1" actId="20577"/>
          <ac:spMkLst>
            <pc:docMk/>
            <pc:sldMk cId="4029979792" sldId="257"/>
            <ac:spMk id="6" creationId="{B8D27D36-D526-4D41-A7E5-9C63A63543BB}"/>
          </ac:spMkLst>
        </pc:spChg>
      </pc:sldChg>
      <pc:sldChg chg="delSp modSp mod">
        <pc:chgData name="Isselle Martinez Ciccone" userId="759e2d0e-10cc-4320-b7d4-cd335d64358a" providerId="ADAL" clId="{CE9C0C63-5DF8-442F-A599-98D6A2AC8CCD}" dt="2023-07-05T13:41:59.971" v="18" actId="478"/>
        <pc:sldMkLst>
          <pc:docMk/>
          <pc:sldMk cId="2255067588" sldId="260"/>
        </pc:sldMkLst>
        <pc:spChg chg="mod">
          <ac:chgData name="Isselle Martinez Ciccone" userId="759e2d0e-10cc-4320-b7d4-cd335d64358a" providerId="ADAL" clId="{CE9C0C63-5DF8-442F-A599-98D6A2AC8CCD}" dt="2023-07-05T13:41:58.262" v="17" actId="20577"/>
          <ac:spMkLst>
            <pc:docMk/>
            <pc:sldMk cId="2255067588" sldId="260"/>
            <ac:spMk id="2" creationId="{67E8F3DD-9876-1ACE-31B2-0634FE65BEBD}"/>
          </ac:spMkLst>
        </pc:spChg>
        <pc:picChg chg="del">
          <ac:chgData name="Isselle Martinez Ciccone" userId="759e2d0e-10cc-4320-b7d4-cd335d64358a" providerId="ADAL" clId="{CE9C0C63-5DF8-442F-A599-98D6A2AC8CCD}" dt="2023-07-05T13:41:59.971" v="18" actId="478"/>
          <ac:picMkLst>
            <pc:docMk/>
            <pc:sldMk cId="2255067588" sldId="260"/>
            <ac:picMk id="4" creationId="{20CA9471-2832-E557-5128-B4B22AC9E47A}"/>
          </ac:picMkLst>
        </pc:picChg>
      </pc:sldChg>
      <pc:sldChg chg="delSp modSp mod">
        <pc:chgData name="Isselle Martinez Ciccone" userId="759e2d0e-10cc-4320-b7d4-cd335d64358a" providerId="ADAL" clId="{CE9C0C63-5DF8-442F-A599-98D6A2AC8CCD}" dt="2023-07-05T13:41:54.930" v="12" actId="478"/>
        <pc:sldMkLst>
          <pc:docMk/>
          <pc:sldMk cId="1573836272" sldId="261"/>
        </pc:sldMkLst>
        <pc:spChg chg="mod">
          <ac:chgData name="Isselle Martinez Ciccone" userId="759e2d0e-10cc-4320-b7d4-cd335d64358a" providerId="ADAL" clId="{CE9C0C63-5DF8-442F-A599-98D6A2AC8CCD}" dt="2023-07-05T13:41:53.424" v="11" actId="20577"/>
          <ac:spMkLst>
            <pc:docMk/>
            <pc:sldMk cId="1573836272" sldId="261"/>
            <ac:spMk id="2" creationId="{67E8F3DD-9876-1ACE-31B2-0634FE65BEBD}"/>
          </ac:spMkLst>
        </pc:spChg>
        <pc:picChg chg="del">
          <ac:chgData name="Isselle Martinez Ciccone" userId="759e2d0e-10cc-4320-b7d4-cd335d64358a" providerId="ADAL" clId="{CE9C0C63-5DF8-442F-A599-98D6A2AC8CCD}" dt="2023-07-05T13:41:54.930" v="12" actId="478"/>
          <ac:picMkLst>
            <pc:docMk/>
            <pc:sldMk cId="1573836272" sldId="261"/>
            <ac:picMk id="5" creationId="{C5B551F5-457E-E826-631D-E8A6AE298CE2}"/>
          </ac:picMkLst>
        </pc:picChg>
      </pc:sldChg>
      <pc:sldChg chg="delSp modSp mod">
        <pc:chgData name="Isselle Martinez Ciccone" userId="759e2d0e-10cc-4320-b7d4-cd335d64358a" providerId="ADAL" clId="{CE9C0C63-5DF8-442F-A599-98D6A2AC8CCD}" dt="2023-07-05T13:41:49.698" v="7" actId="478"/>
        <pc:sldMkLst>
          <pc:docMk/>
          <pc:sldMk cId="540154873" sldId="262"/>
        </pc:sldMkLst>
        <pc:spChg chg="mod">
          <ac:chgData name="Isselle Martinez Ciccone" userId="759e2d0e-10cc-4320-b7d4-cd335d64358a" providerId="ADAL" clId="{CE9C0C63-5DF8-442F-A599-98D6A2AC8CCD}" dt="2023-07-05T13:41:46.679" v="6" actId="20577"/>
          <ac:spMkLst>
            <pc:docMk/>
            <pc:sldMk cId="540154873" sldId="262"/>
            <ac:spMk id="2" creationId="{67E8F3DD-9876-1ACE-31B2-0634FE65BEBD}"/>
          </ac:spMkLst>
        </pc:spChg>
        <pc:picChg chg="del">
          <ac:chgData name="Isselle Martinez Ciccone" userId="759e2d0e-10cc-4320-b7d4-cd335d64358a" providerId="ADAL" clId="{CE9C0C63-5DF8-442F-A599-98D6A2AC8CCD}" dt="2023-07-05T13:41:49.698" v="7" actId="478"/>
          <ac:picMkLst>
            <pc:docMk/>
            <pc:sldMk cId="540154873" sldId="262"/>
            <ac:picMk id="5" creationId="{96DF082D-1242-0707-6364-3C37133086BE}"/>
          </ac:picMkLst>
        </pc:picChg>
      </pc:sldChg>
    </pc:docChg>
  </pc:docChgLst>
  <pc:docChgLst>
    <pc:chgData name="Victoria Lugo" userId="S::victoria_lugo@tss2.gov.do::a4adfc51-92d7-434f-99d0-795f897d41ef" providerId="AD" clId="Web-{0A248F4B-968C-5B76-F457-68B61A254318}"/>
    <pc:docChg chg="modSld">
      <pc:chgData name="Victoria Lugo" userId="S::victoria_lugo@tss2.gov.do::a4adfc51-92d7-434f-99d0-795f897d41ef" providerId="AD" clId="Web-{0A248F4B-968C-5B76-F457-68B61A254318}" dt="2023-04-12T15:20:20.741" v="3" actId="14100"/>
      <pc:docMkLst>
        <pc:docMk/>
      </pc:docMkLst>
      <pc:sldChg chg="modSp">
        <pc:chgData name="Victoria Lugo" userId="S::victoria_lugo@tss2.gov.do::a4adfc51-92d7-434f-99d0-795f897d41ef" providerId="AD" clId="Web-{0A248F4B-968C-5B76-F457-68B61A254318}" dt="2023-04-12T15:20:20.741" v="3" actId="14100"/>
        <pc:sldMkLst>
          <pc:docMk/>
          <pc:sldMk cId="2255067588" sldId="260"/>
        </pc:sldMkLst>
        <pc:spChg chg="mod">
          <ac:chgData name="Victoria Lugo" userId="S::victoria_lugo@tss2.gov.do::a4adfc51-92d7-434f-99d0-795f897d41ef" providerId="AD" clId="Web-{0A248F4B-968C-5B76-F457-68B61A254318}" dt="2023-04-12T15:20:20.741" v="3" actId="14100"/>
          <ac:spMkLst>
            <pc:docMk/>
            <pc:sldMk cId="2255067588" sldId="260"/>
            <ac:spMk id="5" creationId="{09437A63-B7DE-FDA5-B5F2-7B6694D86E05}"/>
          </ac:spMkLst>
        </pc:spChg>
      </pc:sldChg>
      <pc:sldChg chg="modSp">
        <pc:chgData name="Victoria Lugo" userId="S::victoria_lugo@tss2.gov.do::a4adfc51-92d7-434f-99d0-795f897d41ef" providerId="AD" clId="Web-{0A248F4B-968C-5B76-F457-68B61A254318}" dt="2023-04-12T15:19:48.646" v="2" actId="14100"/>
        <pc:sldMkLst>
          <pc:docMk/>
          <pc:sldMk cId="1573836272" sldId="261"/>
        </pc:sldMkLst>
        <pc:spChg chg="mod">
          <ac:chgData name="Victoria Lugo" userId="S::victoria_lugo@tss2.gov.do::a4adfc51-92d7-434f-99d0-795f897d41ef" providerId="AD" clId="Web-{0A248F4B-968C-5B76-F457-68B61A254318}" dt="2023-04-12T15:19:48.646" v="2" actId="14100"/>
          <ac:spMkLst>
            <pc:docMk/>
            <pc:sldMk cId="1573836272" sldId="261"/>
            <ac:spMk id="3" creationId="{6B36A75C-E161-D28F-8270-36C0712EB974}"/>
          </ac:spMkLst>
        </pc:spChg>
      </pc:sldChg>
      <pc:sldChg chg="modSp">
        <pc:chgData name="Victoria Lugo" userId="S::victoria_lugo@tss2.gov.do::a4adfc51-92d7-434f-99d0-795f897d41ef" providerId="AD" clId="Web-{0A248F4B-968C-5B76-F457-68B61A254318}" dt="2023-04-12T15:19:04.566" v="1" actId="14100"/>
        <pc:sldMkLst>
          <pc:docMk/>
          <pc:sldMk cId="540154873" sldId="262"/>
        </pc:sldMkLst>
        <pc:spChg chg="mod">
          <ac:chgData name="Victoria Lugo" userId="S::victoria_lugo@tss2.gov.do::a4adfc51-92d7-434f-99d0-795f897d41ef" providerId="AD" clId="Web-{0A248F4B-968C-5B76-F457-68B61A254318}" dt="2023-04-12T15:19:04.566" v="1" actId="14100"/>
          <ac:spMkLst>
            <pc:docMk/>
            <pc:sldMk cId="540154873" sldId="262"/>
            <ac:spMk id="6" creationId="{7040D354-9969-4009-A0E9-F20995ACD361}"/>
          </ac:spMkLst>
        </pc:spChg>
      </pc:sldChg>
    </pc:docChg>
  </pc:docChgLst>
  <pc:docChgLst>
    <pc:chgData name="Victoria Lugo" userId="S::victoria_lugo@tss2.gov.do::a4adfc51-92d7-434f-99d0-795f897d41ef" providerId="AD" clId="Web-{03C46E74-346D-E996-8537-5222F6C980F8}"/>
    <pc:docChg chg="modSld">
      <pc:chgData name="Victoria Lugo" userId="S::victoria_lugo@tss2.gov.do::a4adfc51-92d7-434f-99d0-795f897d41ef" providerId="AD" clId="Web-{03C46E74-346D-E996-8537-5222F6C980F8}" dt="2023-04-12T14:15:04.931" v="33"/>
      <pc:docMkLst>
        <pc:docMk/>
      </pc:docMkLst>
      <pc:sldChg chg="modSp">
        <pc:chgData name="Victoria Lugo" userId="S::victoria_lugo@tss2.gov.do::a4adfc51-92d7-434f-99d0-795f897d41ef" providerId="AD" clId="Web-{03C46E74-346D-E996-8537-5222F6C980F8}" dt="2023-04-12T13:58:03.015" v="8" actId="1076"/>
        <pc:sldMkLst>
          <pc:docMk/>
          <pc:sldMk cId="4029979792" sldId="257"/>
        </pc:sldMkLst>
        <pc:spChg chg="mod">
          <ac:chgData name="Victoria Lugo" userId="S::victoria_lugo@tss2.gov.do::a4adfc51-92d7-434f-99d0-795f897d41ef" providerId="AD" clId="Web-{03C46E74-346D-E996-8537-5222F6C980F8}" dt="2023-04-12T13:58:03.015" v="8" actId="1076"/>
          <ac:spMkLst>
            <pc:docMk/>
            <pc:sldMk cId="4029979792" sldId="257"/>
            <ac:spMk id="6" creationId="{B8D27D36-D526-4D41-A7E5-9C63A63543BB}"/>
          </ac:spMkLst>
        </pc:spChg>
      </pc:sldChg>
      <pc:sldChg chg="addSp delSp modSp">
        <pc:chgData name="Victoria Lugo" userId="S::victoria_lugo@tss2.gov.do::a4adfc51-92d7-434f-99d0-795f897d41ef" providerId="AD" clId="Web-{03C46E74-346D-E996-8537-5222F6C980F8}" dt="2023-04-12T14:15:04.931" v="33"/>
        <pc:sldMkLst>
          <pc:docMk/>
          <pc:sldMk cId="2255067588" sldId="260"/>
        </pc:sldMkLst>
        <pc:spChg chg="add mod">
          <ac:chgData name="Victoria Lugo" userId="S::victoria_lugo@tss2.gov.do::a4adfc51-92d7-434f-99d0-795f897d41ef" providerId="AD" clId="Web-{03C46E74-346D-E996-8537-5222F6C980F8}" dt="2023-04-12T14:15:04.931" v="33"/>
          <ac:spMkLst>
            <pc:docMk/>
            <pc:sldMk cId="2255067588" sldId="260"/>
            <ac:spMk id="5" creationId="{09437A63-B7DE-FDA5-B5F2-7B6694D86E05}"/>
          </ac:spMkLst>
        </pc:spChg>
        <pc:picChg chg="del">
          <ac:chgData name="Victoria Lugo" userId="S::victoria_lugo@tss2.gov.do::a4adfc51-92d7-434f-99d0-795f897d41ef" providerId="AD" clId="Web-{03C46E74-346D-E996-8537-5222F6C980F8}" dt="2023-04-12T14:07:26.873" v="9"/>
          <ac:picMkLst>
            <pc:docMk/>
            <pc:sldMk cId="2255067588" sldId="260"/>
            <ac:picMk id="3" creationId="{EEE1DEB4-8165-2820-E1CC-7CA18217FD98}"/>
          </ac:picMkLst>
        </pc:picChg>
        <pc:picChg chg="add mod ord modCrop">
          <ac:chgData name="Victoria Lugo" userId="S::victoria_lugo@tss2.gov.do::a4adfc51-92d7-434f-99d0-795f897d41ef" providerId="AD" clId="Web-{03C46E74-346D-E996-8537-5222F6C980F8}" dt="2023-04-12T14:13:40.915" v="27" actId="14100"/>
          <ac:picMkLst>
            <pc:docMk/>
            <pc:sldMk cId="2255067588" sldId="260"/>
            <ac:picMk id="4" creationId="{20CA9471-2832-E557-5128-B4B22AC9E47A}"/>
          </ac:picMkLst>
        </pc:picChg>
      </pc:sldChg>
      <pc:sldChg chg="addSp modSp">
        <pc:chgData name="Victoria Lugo" userId="S::victoria_lugo@tss2.gov.do::a4adfc51-92d7-434f-99d0-795f897d41ef" providerId="AD" clId="Web-{03C46E74-346D-E996-8537-5222F6C980F8}" dt="2023-04-12T14:14:19.946" v="29"/>
        <pc:sldMkLst>
          <pc:docMk/>
          <pc:sldMk cId="1573836272" sldId="261"/>
        </pc:sldMkLst>
        <pc:spChg chg="add mod">
          <ac:chgData name="Victoria Lugo" userId="S::victoria_lugo@tss2.gov.do::a4adfc51-92d7-434f-99d0-795f897d41ef" providerId="AD" clId="Web-{03C46E74-346D-E996-8537-5222F6C980F8}" dt="2023-04-12T14:14:19.946" v="29"/>
          <ac:spMkLst>
            <pc:docMk/>
            <pc:sldMk cId="1573836272" sldId="261"/>
            <ac:spMk id="3" creationId="{6B36A75C-E161-D28F-8270-36C0712EB974}"/>
          </ac:spMkLst>
        </pc:spChg>
      </pc:sldChg>
      <pc:sldChg chg="modSp">
        <pc:chgData name="Victoria Lugo" userId="S::victoria_lugo@tss2.gov.do::a4adfc51-92d7-434f-99d0-795f897d41ef" providerId="AD" clId="Web-{03C46E74-346D-E996-8537-5222F6C980F8}" dt="2023-04-12T13:55:57.809" v="2" actId="1076"/>
        <pc:sldMkLst>
          <pc:docMk/>
          <pc:sldMk cId="540154873" sldId="262"/>
        </pc:sldMkLst>
        <pc:spChg chg="mod">
          <ac:chgData name="Victoria Lugo" userId="S::victoria_lugo@tss2.gov.do::a4adfc51-92d7-434f-99d0-795f897d41ef" providerId="AD" clId="Web-{03C46E74-346D-E996-8537-5222F6C980F8}" dt="2023-04-12T13:55:57.809" v="2" actId="1076"/>
          <ac:spMkLst>
            <pc:docMk/>
            <pc:sldMk cId="540154873" sldId="262"/>
            <ac:spMk id="6" creationId="{7040D354-9969-4009-A0E9-F20995ACD361}"/>
          </ac:spMkLst>
        </pc:spChg>
      </pc:sldChg>
    </pc:docChg>
  </pc:docChgLst>
  <pc:docChgLst>
    <pc:chgData name="Sahadia Cruz" userId="e40eb8c6-4e4c-4b52-8664-2061f508ed9e" providerId="ADAL" clId="{16CEA77F-85E8-4CA7-A25E-251CD4DE85AC}"/>
    <pc:docChg chg="modSld">
      <pc:chgData name="Sahadia Cruz" userId="e40eb8c6-4e4c-4b52-8664-2061f508ed9e" providerId="ADAL" clId="{16CEA77F-85E8-4CA7-A25E-251CD4DE85AC}" dt="2023-04-12T12:58:55.489" v="4" actId="1076"/>
      <pc:docMkLst>
        <pc:docMk/>
      </pc:docMkLst>
      <pc:sldChg chg="modSp mod">
        <pc:chgData name="Sahadia Cruz" userId="e40eb8c6-4e4c-4b52-8664-2061f508ed9e" providerId="ADAL" clId="{16CEA77F-85E8-4CA7-A25E-251CD4DE85AC}" dt="2023-04-12T12:58:55.489" v="4" actId="1076"/>
        <pc:sldMkLst>
          <pc:docMk/>
          <pc:sldMk cId="540154873" sldId="262"/>
        </pc:sldMkLst>
        <pc:spChg chg="mod">
          <ac:chgData name="Sahadia Cruz" userId="e40eb8c6-4e4c-4b52-8664-2061f508ed9e" providerId="ADAL" clId="{16CEA77F-85E8-4CA7-A25E-251CD4DE85AC}" dt="2023-04-12T12:58:55.489" v="4" actId="1076"/>
          <ac:spMkLst>
            <pc:docMk/>
            <pc:sldMk cId="540154873" sldId="262"/>
            <ac:spMk id="6" creationId="{7040D354-9969-4009-A0E9-F20995ACD361}"/>
          </ac:spMkLst>
        </pc:spChg>
      </pc:sldChg>
    </pc:docChg>
  </pc:docChgLst>
  <pc:docChgLst>
    <pc:chgData name="Victoria Lugo" userId="S::victoria_lugo@tss2.gov.do::a4adfc51-92d7-434f-99d0-795f897d41ef" providerId="AD" clId="Web-{68986F62-98E9-F1D0-F441-10850022DBD1}"/>
    <pc:docChg chg="modSld">
      <pc:chgData name="Victoria Lugo" userId="S::victoria_lugo@tss2.gov.do::a4adfc51-92d7-434f-99d0-795f897d41ef" providerId="AD" clId="Web-{68986F62-98E9-F1D0-F441-10850022DBD1}" dt="2023-07-05T16:08:25.347" v="50" actId="14100"/>
      <pc:docMkLst>
        <pc:docMk/>
      </pc:docMkLst>
      <pc:sldChg chg="addSp modSp">
        <pc:chgData name="Victoria Lugo" userId="S::victoria_lugo@tss2.gov.do::a4adfc51-92d7-434f-99d0-795f897d41ef" providerId="AD" clId="Web-{68986F62-98E9-F1D0-F441-10850022DBD1}" dt="2023-07-05T16:08:25.347" v="50" actId="14100"/>
        <pc:sldMkLst>
          <pc:docMk/>
          <pc:sldMk cId="2255067588" sldId="260"/>
        </pc:sldMkLst>
        <pc:picChg chg="add mod">
          <ac:chgData name="Victoria Lugo" userId="S::victoria_lugo@tss2.gov.do::a4adfc51-92d7-434f-99d0-795f897d41ef" providerId="AD" clId="Web-{68986F62-98E9-F1D0-F441-10850022DBD1}" dt="2023-07-05T16:08:25.347" v="50" actId="14100"/>
          <ac:picMkLst>
            <pc:docMk/>
            <pc:sldMk cId="2255067588" sldId="260"/>
            <ac:picMk id="3" creationId="{42E5605C-02DB-C2ED-056C-94794B6D388A}"/>
          </ac:picMkLst>
        </pc:picChg>
      </pc:sldChg>
      <pc:sldChg chg="addSp modSp">
        <pc:chgData name="Victoria Lugo" userId="S::victoria_lugo@tss2.gov.do::a4adfc51-92d7-434f-99d0-795f897d41ef" providerId="AD" clId="Web-{68986F62-98E9-F1D0-F441-10850022DBD1}" dt="2023-07-05T16:04:03.637" v="45" actId="14100"/>
        <pc:sldMkLst>
          <pc:docMk/>
          <pc:sldMk cId="1573836272" sldId="261"/>
        </pc:sldMkLst>
        <pc:picChg chg="add mod">
          <ac:chgData name="Victoria Lugo" userId="S::victoria_lugo@tss2.gov.do::a4adfc51-92d7-434f-99d0-795f897d41ef" providerId="AD" clId="Web-{68986F62-98E9-F1D0-F441-10850022DBD1}" dt="2023-07-05T16:04:03.637" v="45" actId="14100"/>
          <ac:picMkLst>
            <pc:docMk/>
            <pc:sldMk cId="1573836272" sldId="261"/>
            <ac:picMk id="4" creationId="{AA7B0438-4FA2-E5E9-905A-88ACAA1FFD06}"/>
          </ac:picMkLst>
        </pc:picChg>
      </pc:sldChg>
      <pc:sldChg chg="addSp delSp modSp">
        <pc:chgData name="Victoria Lugo" userId="S::victoria_lugo@tss2.gov.do::a4adfc51-92d7-434f-99d0-795f897d41ef" providerId="AD" clId="Web-{68986F62-98E9-F1D0-F441-10850022DBD1}" dt="2023-07-05T16:00:36.804" v="37" actId="14100"/>
        <pc:sldMkLst>
          <pc:docMk/>
          <pc:sldMk cId="540154873" sldId="262"/>
        </pc:sldMkLst>
        <pc:spChg chg="add del">
          <ac:chgData name="Victoria Lugo" userId="S::victoria_lugo@tss2.gov.do::a4adfc51-92d7-434f-99d0-795f897d41ef" providerId="AD" clId="Web-{68986F62-98E9-F1D0-F441-10850022DBD1}" dt="2023-07-05T15:22:17.056" v="1"/>
          <ac:spMkLst>
            <pc:docMk/>
            <pc:sldMk cId="540154873" sldId="262"/>
            <ac:spMk id="3" creationId="{4DDF626A-6F03-DB88-2E5C-90FCD04F3A5A}"/>
          </ac:spMkLst>
        </pc:spChg>
        <pc:spChg chg="add del">
          <ac:chgData name="Victoria Lugo" userId="S::victoria_lugo@tss2.gov.do::a4adfc51-92d7-434f-99d0-795f897d41ef" providerId="AD" clId="Web-{68986F62-98E9-F1D0-F441-10850022DBD1}" dt="2023-07-05T15:22:51.542" v="3"/>
          <ac:spMkLst>
            <pc:docMk/>
            <pc:sldMk cId="540154873" sldId="262"/>
            <ac:spMk id="4" creationId="{4DDF626A-6F03-DB88-2E5C-90FCD04F3A5A}"/>
          </ac:spMkLst>
        </pc:spChg>
        <pc:spChg chg="add del">
          <ac:chgData name="Victoria Lugo" userId="S::victoria_lugo@tss2.gov.do::a4adfc51-92d7-434f-99d0-795f897d41ef" providerId="AD" clId="Web-{68986F62-98E9-F1D0-F441-10850022DBD1}" dt="2023-07-05T15:24:20.138" v="5"/>
          <ac:spMkLst>
            <pc:docMk/>
            <pc:sldMk cId="540154873" sldId="262"/>
            <ac:spMk id="5" creationId="{4DDF626A-6F03-DB88-2E5C-90FCD04F3A5A}"/>
          </ac:spMkLst>
        </pc:spChg>
        <pc:spChg chg="add del mod">
          <ac:chgData name="Victoria Lugo" userId="S::victoria_lugo@tss2.gov.do::a4adfc51-92d7-434f-99d0-795f897d41ef" providerId="AD" clId="Web-{68986F62-98E9-F1D0-F441-10850022DBD1}" dt="2023-07-05T15:24:55.201" v="9"/>
          <ac:spMkLst>
            <pc:docMk/>
            <pc:sldMk cId="540154873" sldId="262"/>
            <ac:spMk id="7" creationId="{4DDF626A-6F03-DB88-2E5C-90FCD04F3A5A}"/>
          </ac:spMkLst>
        </pc:spChg>
        <pc:picChg chg="add del mod">
          <ac:chgData name="Victoria Lugo" userId="S::victoria_lugo@tss2.gov.do::a4adfc51-92d7-434f-99d0-795f897d41ef" providerId="AD" clId="Web-{68986F62-98E9-F1D0-F441-10850022DBD1}" dt="2023-07-05T15:45:02.482" v="19"/>
          <ac:picMkLst>
            <pc:docMk/>
            <pc:sldMk cId="540154873" sldId="262"/>
            <ac:picMk id="8" creationId="{60320D76-2850-FF0A-52A8-452CE7FB59B8}"/>
          </ac:picMkLst>
        </pc:picChg>
        <pc:picChg chg="add del mod">
          <ac:chgData name="Victoria Lugo" userId="S::victoria_lugo@tss2.gov.do::a4adfc51-92d7-434f-99d0-795f897d41ef" providerId="AD" clId="Web-{68986F62-98E9-F1D0-F441-10850022DBD1}" dt="2023-07-05T15:57:09.330" v="28"/>
          <ac:picMkLst>
            <pc:docMk/>
            <pc:sldMk cId="540154873" sldId="262"/>
            <ac:picMk id="9" creationId="{D3FBAFE5-AE98-1D96-897A-E1CE29E91779}"/>
          </ac:picMkLst>
        </pc:picChg>
        <pc:picChg chg="add del mod">
          <ac:chgData name="Victoria Lugo" userId="S::victoria_lugo@tss2.gov.do::a4adfc51-92d7-434f-99d0-795f897d41ef" providerId="AD" clId="Web-{68986F62-98E9-F1D0-F441-10850022DBD1}" dt="2023-07-05T15:59:46.927" v="30"/>
          <ac:picMkLst>
            <pc:docMk/>
            <pc:sldMk cId="540154873" sldId="262"/>
            <ac:picMk id="10" creationId="{FB4464A8-3F12-78C7-2A3B-E2A38CCF3050}"/>
          </ac:picMkLst>
        </pc:picChg>
        <pc:picChg chg="add mod">
          <ac:chgData name="Victoria Lugo" userId="S::victoria_lugo@tss2.gov.do::a4adfc51-92d7-434f-99d0-795f897d41ef" providerId="AD" clId="Web-{68986F62-98E9-F1D0-F441-10850022DBD1}" dt="2023-07-05T16:00:36.804" v="37" actId="14100"/>
          <ac:picMkLst>
            <pc:docMk/>
            <pc:sldMk cId="540154873" sldId="262"/>
            <ac:picMk id="11" creationId="{0DFDE55F-BE9C-B642-5D31-97382D08C87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254D6-862F-B9E8-660D-F435DE8AC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38D2E5-B187-B8A1-A5B7-5111C44DD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F5B74-DA68-7E23-57D0-8E024D6F4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5/7/2023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EE360-6185-E62B-526E-F3F2265D3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608F-B33D-75EB-7D78-C5A8DAE0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2671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E57AC-12B3-AE04-368C-B38FAB6E1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9E1963-1A6F-7F20-8AE6-856B9DC31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D9215-0B76-89D0-FE26-F937B644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5/7/2023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15DD2-446D-0BEC-2963-EF923E8DD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B0712-A726-C414-8D5D-8F14E5585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0838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25C75-6697-0E57-F012-665EB2B06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8A922-0995-EA0C-E5F8-89580E388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B2256-12FA-4F68-584D-5123D6B6D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5/7/2023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47FB6-A49B-D358-7C68-9FD3B3B18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F7D30-42D7-5475-8A78-EC1833B38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4629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7DBEE-8168-1B25-B84A-817B60A0F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460E9-BEC9-E242-C28E-574FD060F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3CE4D-1DF6-8B5F-97BA-B55D88398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5/7/2023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0D760-7B8D-0B07-B7C3-AEDF2206A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1E43A-CB09-74F8-5DA9-4EA01236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6083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9F791-A543-B4D5-30A9-589BE4975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2269F-EF17-45F5-C931-621C6FE72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FE3B6-94C0-AD85-6272-EB125E3A3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5/7/2023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E924-F6BE-6C9E-0C24-5DE64D63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DA2E6-EE7A-7DD5-CB9F-1BE44809B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06566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25C7F-AF96-BE1D-C161-3A218554C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1ACB-986B-D065-026E-630D1455DF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E202D-F292-7EA4-F151-4B773A175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D79C3-36D1-52E5-366B-6FE1E3FD6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5/7/2023</a:t>
            </a:fld>
            <a:endParaRPr lang="es-D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60294A-91CB-406C-BCB9-655266EFB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4847C-A9A5-25BE-5CFF-865F7B63B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2453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8BBDF-A870-15C3-B044-2140ECF3C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F4726A-4C00-EEC3-6C0F-8EAD859B4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EF2DD-F077-52D6-46B6-29E8F43FE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0F1F7B-2BA9-E1F1-7047-6765FD1ED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F894AB-75E3-DAC8-31CE-AE375023EB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44859E-A4B6-23E6-D2C2-021EAB1B9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5/7/2023</a:t>
            </a:fld>
            <a:endParaRPr lang="es-D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70F1CA-0240-83DF-F93E-8C532B8B6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BBE8C7-9FEC-E8E1-860F-90F0D61D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23807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EC9A0-B026-F904-F721-DD6A304C9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2A3C8-CA44-0053-2E52-6DB80B55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5/7/2023</a:t>
            </a:fld>
            <a:endParaRPr lang="es-D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335A8B-27BD-B0F8-21E8-EBB63DE0F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728C57-3D39-2E2E-6A76-049069B71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8795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B84509-4634-93E5-C330-BF134C7D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5/7/2023</a:t>
            </a:fld>
            <a:endParaRPr lang="es-D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0E0A1E-F419-820A-81E8-EDF161EF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59E67-AC31-56C0-9BBA-BF5BE51C0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08413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2C2C6-C774-2BD3-3E5A-8E75482C2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AB807-A4AB-C1C6-33C4-DC09FC11C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BB88AA-3C15-1169-7B9E-EDC425F57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1BA8F-C36E-3C81-AA31-CA6BE659B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5/7/2023</a:t>
            </a:fld>
            <a:endParaRPr lang="es-D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B3A55A-DB39-6906-DB0F-58F99392E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28E287-39CA-8320-9817-4B07232D0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537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806A1-3B2E-DFF9-B04C-33A88B732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EFC02C-2A51-DD85-71E7-971A39B6A0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76A98-D89E-11A4-4B26-DDC775FAF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74C4DF-D061-6F30-970F-ABF6C2B01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5/7/2023</a:t>
            </a:fld>
            <a:endParaRPr lang="es-D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462E82-4E23-3667-2AB1-7591DEC0F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3E59EB-7072-A6CB-5369-DD27C53C1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12708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9DC3B0-CA32-A949-8072-EFFBB0363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D0445C-EF6E-64E5-9FCC-8AEB5DDEF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2F213-C195-DFE9-B1BD-5429D55773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1624-4F9A-4E2B-A03A-45955CBD4EF9}" type="datetimeFigureOut">
              <a:rPr lang="es-DO" smtClean="0"/>
              <a:t>5/7/2023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528AA-1D72-EFB8-C9A9-023A4EAE53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82374-8524-7C3D-3567-1AB34F5A4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667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A04F8F2-930B-459A-A7B3-C32B8A40E8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" r="1389" b="16912"/>
          <a:stretch/>
        </p:blipFill>
        <p:spPr>
          <a:xfrm>
            <a:off x="0" y="3078310"/>
            <a:ext cx="12192000" cy="378404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8D27D36-D526-4D41-A7E5-9C63A63543BB}"/>
              </a:ext>
            </a:extLst>
          </p:cNvPr>
          <p:cNvSpPr txBox="1"/>
          <p:nvPr/>
        </p:nvSpPr>
        <p:spPr>
          <a:xfrm>
            <a:off x="731158" y="1601765"/>
            <a:ext cx="11049028" cy="152349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Centro de Asistencia al Usuario</a:t>
            </a:r>
            <a:endParaRPr lang="es-DO" sz="4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DS-TSS-T2-2023</a:t>
            </a:r>
            <a:endParaRPr lang="es-DO" sz="4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D432B6-51F9-46E3-8967-73E1C6BD8BDA}"/>
              </a:ext>
            </a:extLst>
          </p:cNvPr>
          <p:cNvSpPr/>
          <p:nvPr/>
        </p:nvSpPr>
        <p:spPr>
          <a:xfrm>
            <a:off x="10324729" y="5549073"/>
            <a:ext cx="1313181" cy="8522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pic>
        <p:nvPicPr>
          <p:cNvPr id="7" name="Picture 6" descr="A picture containing text, businesscard, vector graphics&#10;&#10;Description automatically generated">
            <a:extLst>
              <a:ext uri="{FF2B5EF4-FFF2-40B4-BE49-F238E27FC236}">
                <a16:creationId xmlns:a16="http://schemas.microsoft.com/office/drawing/2014/main" id="{A0A3AC8B-7EE7-40D4-ACFE-FF8E7250B1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58" t="26924" r="26397" b="27509"/>
          <a:stretch/>
        </p:blipFill>
        <p:spPr>
          <a:xfrm>
            <a:off x="10650202" y="5388746"/>
            <a:ext cx="1264754" cy="104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979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E8F3DD-9876-1ACE-31B2-0634FE65BEBD}"/>
              </a:ext>
            </a:extLst>
          </p:cNvPr>
          <p:cNvSpPr txBox="1"/>
          <p:nvPr/>
        </p:nvSpPr>
        <p:spPr>
          <a:xfrm>
            <a:off x="9516862" y="509587"/>
            <a:ext cx="1913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Abril 2023</a:t>
            </a:r>
            <a:endParaRPr lang="es-DO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40D354-9969-4009-A0E9-F20995ACD361}"/>
              </a:ext>
            </a:extLst>
          </p:cNvPr>
          <p:cNvSpPr/>
          <p:nvPr/>
        </p:nvSpPr>
        <p:spPr>
          <a:xfrm>
            <a:off x="426374" y="3570147"/>
            <a:ext cx="1659737" cy="2461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 dirty="0"/>
          </a:p>
        </p:txBody>
      </p:sp>
      <p:pic>
        <p:nvPicPr>
          <p:cNvPr id="11" name="Imagen 11" descr="Tabla&#10;&#10;Descripción generada automáticamente">
            <a:extLst>
              <a:ext uri="{FF2B5EF4-FFF2-40B4-BE49-F238E27FC236}">
                <a16:creationId xmlns:a16="http://schemas.microsoft.com/office/drawing/2014/main" id="{0DFDE55F-BE9C-B642-5D31-97382D08C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963309"/>
            <a:ext cx="10544627" cy="576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154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E8F3DD-9876-1ACE-31B2-0634FE65BEBD}"/>
              </a:ext>
            </a:extLst>
          </p:cNvPr>
          <p:cNvSpPr txBox="1"/>
          <p:nvPr/>
        </p:nvSpPr>
        <p:spPr>
          <a:xfrm>
            <a:off x="9516862" y="509587"/>
            <a:ext cx="1998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Mayo 2023</a:t>
            </a:r>
            <a:endParaRPr lang="es-DO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B36A75C-E161-D28F-8270-36C0712EB974}"/>
              </a:ext>
            </a:extLst>
          </p:cNvPr>
          <p:cNvSpPr/>
          <p:nvPr/>
        </p:nvSpPr>
        <p:spPr>
          <a:xfrm>
            <a:off x="426357" y="3592285"/>
            <a:ext cx="1669142" cy="23676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4" descr="Tabla&#10;&#10;Descripción generada automáticamente">
            <a:extLst>
              <a:ext uri="{FF2B5EF4-FFF2-40B4-BE49-F238E27FC236}">
                <a16:creationId xmlns:a16="http://schemas.microsoft.com/office/drawing/2014/main" id="{AA7B0438-4FA2-E5E9-905A-88ACAA1FF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971" y="1034661"/>
            <a:ext cx="10816771" cy="570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83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E8F3DD-9876-1ACE-31B2-0634FE65BEBD}"/>
              </a:ext>
            </a:extLst>
          </p:cNvPr>
          <p:cNvSpPr txBox="1"/>
          <p:nvPr/>
        </p:nvSpPr>
        <p:spPr>
          <a:xfrm>
            <a:off x="9516862" y="509587"/>
            <a:ext cx="2021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Junio 2023</a:t>
            </a:r>
            <a:endParaRPr lang="es-DO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9437A63-B7DE-FDA5-B5F2-7B6694D86E05}"/>
              </a:ext>
            </a:extLst>
          </p:cNvPr>
          <p:cNvSpPr/>
          <p:nvPr/>
        </p:nvSpPr>
        <p:spPr>
          <a:xfrm>
            <a:off x="536222" y="3527777"/>
            <a:ext cx="1733651" cy="225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Imagen 3" descr="Tabla&#10;&#10;Descripción generada automáticamente">
            <a:extLst>
              <a:ext uri="{FF2B5EF4-FFF2-40B4-BE49-F238E27FC236}">
                <a16:creationId xmlns:a16="http://schemas.microsoft.com/office/drawing/2014/main" id="{42E5605C-02DB-C2ED-056C-94794B6D3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758" y="971728"/>
            <a:ext cx="10816770" cy="5785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067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fb049b-1316-40e8-885f-bccf6314af8f">
      <Terms xmlns="http://schemas.microsoft.com/office/infopath/2007/PartnerControls"/>
    </lcf76f155ced4ddcb4097134ff3c332f>
    <TaxCatchAll xmlns="abe4fe1a-7ef8-4464-93ee-eff997ea7fa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242D3FB060F545988717CF5ACE73BC" ma:contentTypeVersion="16" ma:contentTypeDescription="Create a new document." ma:contentTypeScope="" ma:versionID="751fe9f26414cebbbc4f8b0f387f48be">
  <xsd:schema xmlns:xsd="http://www.w3.org/2001/XMLSchema" xmlns:xs="http://www.w3.org/2001/XMLSchema" xmlns:p="http://schemas.microsoft.com/office/2006/metadata/properties" xmlns:ns2="9afb049b-1316-40e8-885f-bccf6314af8f" xmlns:ns3="abe4fe1a-7ef8-4464-93ee-eff997ea7fa1" targetNamespace="http://schemas.microsoft.com/office/2006/metadata/properties" ma:root="true" ma:fieldsID="a7c7f2b191beaf6ec6ffbe05ae0747f9" ns2:_="" ns3:_="">
    <xsd:import namespace="9afb049b-1316-40e8-885f-bccf6314af8f"/>
    <xsd:import namespace="abe4fe1a-7ef8-4464-93ee-eff997ea7f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b049b-1316-40e8-885f-bccf6314af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1c3b87c-0fc3-48b7-90b0-12c047245f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e4fe1a-7ef8-4464-93ee-eff997ea7fa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cc3b805-4fd2-4fe8-8522-eaff6d7ef649}" ma:internalName="TaxCatchAll" ma:showField="CatchAllData" ma:web="abe4fe1a-7ef8-4464-93ee-eff997ea7f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B105E9-775E-4466-9664-D8DC12965A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6736BB-001E-4DE7-B261-7773B0EE2C24}">
  <ds:schemaRefs>
    <ds:schemaRef ds:uri="http://schemas.microsoft.com/office/infopath/2007/PartnerControls"/>
    <ds:schemaRef ds:uri="abe4fe1a-7ef8-4464-93ee-eff997ea7fa1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  <ds:schemaRef ds:uri="9afb049b-1316-40e8-885f-bccf6314af8f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24E72B4-F44F-4B93-BEDA-8E97470642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fb049b-1316-40e8-885f-bccf6314af8f"/>
    <ds:schemaRef ds:uri="abe4fe1a-7ef8-4464-93ee-eff997ea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</Words>
  <Application>Microsoft Office PowerPoint</Application>
  <PresentationFormat>Panorámica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Sahadia Cruz</dc:creator>
  <cp:lastModifiedBy>Isselle Martinez Ciccone</cp:lastModifiedBy>
  <cp:revision>74</cp:revision>
  <dcterms:created xsi:type="dcterms:W3CDTF">2023-04-12T12:48:29Z</dcterms:created>
  <dcterms:modified xsi:type="dcterms:W3CDTF">2023-07-05T16:08:30Z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0x010100B1242D3FB060F545988717CF5ACE73BC</vt:lpwstr>
  </property>
  <property fmtid="{D5CDD505-2E9C-101B-9397-08002B2CF9AE}" pid="3" name="MediaServiceImageTags">
    <vt:lpwstr/>
  </property>
</Properties>
</file>