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D9EA61-24E3-7A92-36BC-D969672039E8}" v="20" dt="2023-09-07T16:26:11.574"/>
    <p1510:client id="{5C5EB70F-6702-6524-C47C-CA19EE406014}" v="18" dt="2023-12-08T14:33:47.913"/>
    <p1510:client id="{610E5206-BED7-00B0-2CA6-BB8988C9D3CE}" v="16" dt="2023-10-10T13:50:42.333"/>
    <p1510:client id="{68986F62-98E9-F1D0-F441-10850022DBD1}" v="58" dt="2023-07-05T16:08:25.347"/>
    <p1510:client id="{81DFA0A0-26ED-98E9-CC62-22767164078D}" v="3" dt="2023-12-11T12:22:13.347"/>
    <p1510:client id="{AAC36D2F-666D-F2B9-E80C-2A2F6BE0F40A}" v="10" dt="2024-01-02T12:56:27.466"/>
    <p1510:client id="{B926B1FA-1105-D0EA-E418-53776D8D6547}" v="64" dt="2023-11-15T15:49:34.999"/>
    <p1510:client id="{BCD9CA76-4495-F7AD-CBBC-3847D483DFE5}" v="10" dt="2023-09-07T16:18:56.713"/>
    <p1510:client id="{C2097CAE-5670-AB1E-143C-551273C70937}" v="24" dt="2023-09-07T16:33:03.564"/>
    <p1510:client id="{C92A9528-006C-E0C3-D14B-0F57EAC89541}" v="7" dt="2023-10-10T17:05:48.6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Lugo" userId="S::victoria_lugo@tss2.gov.do::a4adfc51-92d7-434f-99d0-795f897d41ef" providerId="AD" clId="Web-{C92A9528-006C-E0C3-D14B-0F57EAC89541}"/>
    <pc:docChg chg="modSld">
      <pc:chgData name="Victoria Lugo" userId="S::victoria_lugo@tss2.gov.do::a4adfc51-92d7-434f-99d0-795f897d41ef" providerId="AD" clId="Web-{C92A9528-006C-E0C3-D14B-0F57EAC89541}" dt="2023-10-10T17:05:48.656" v="6" actId="14100"/>
      <pc:docMkLst>
        <pc:docMk/>
      </pc:docMkLst>
      <pc:sldChg chg="addSp modSp">
        <pc:chgData name="Victoria Lugo" userId="S::victoria_lugo@tss2.gov.do::a4adfc51-92d7-434f-99d0-795f897d41ef" providerId="AD" clId="Web-{C92A9528-006C-E0C3-D14B-0F57EAC89541}" dt="2023-10-10T17:05:48.656" v="6" actId="14100"/>
        <pc:sldMkLst>
          <pc:docMk/>
          <pc:sldMk cId="2547084546" sldId="263"/>
        </pc:sldMkLst>
        <pc:spChg chg="add mod">
          <ac:chgData name="Victoria Lugo" userId="S::victoria_lugo@tss2.gov.do::a4adfc51-92d7-434f-99d0-795f897d41ef" providerId="AD" clId="Web-{C92A9528-006C-E0C3-D14B-0F57EAC89541}" dt="2023-10-10T17:05:48.656" v="6" actId="14100"/>
          <ac:spMkLst>
            <pc:docMk/>
            <pc:sldMk cId="2547084546" sldId="263"/>
            <ac:spMk id="3" creationId="{F2F0C58B-A48A-E2F3-2BFB-44DA353EE193}"/>
          </ac:spMkLst>
        </pc:spChg>
      </pc:sldChg>
      <pc:sldChg chg="addSp modSp">
        <pc:chgData name="Victoria Lugo" userId="S::victoria_lugo@tss2.gov.do::a4adfc51-92d7-434f-99d0-795f897d41ef" providerId="AD" clId="Web-{C92A9528-006C-E0C3-D14B-0F57EAC89541}" dt="2023-10-10T17:04:41.043" v="2"/>
        <pc:sldMkLst>
          <pc:docMk/>
          <pc:sldMk cId="221950346" sldId="264"/>
        </pc:sldMkLst>
        <pc:spChg chg="add mod">
          <ac:chgData name="Victoria Lugo" userId="S::victoria_lugo@tss2.gov.do::a4adfc51-92d7-434f-99d0-795f897d41ef" providerId="AD" clId="Web-{C92A9528-006C-E0C3-D14B-0F57EAC89541}" dt="2023-10-10T17:04:41.043" v="2"/>
          <ac:spMkLst>
            <pc:docMk/>
            <pc:sldMk cId="221950346" sldId="264"/>
            <ac:spMk id="3" creationId="{DB2086C6-1601-8CE0-2174-E728439C445A}"/>
          </ac:spMkLst>
        </pc:spChg>
      </pc:sldChg>
    </pc:docChg>
  </pc:docChgLst>
  <pc:docChgLst>
    <pc:chgData name="Victoria Lugo" userId="S::victoria_lugo@tss2.gov.do::a4adfc51-92d7-434f-99d0-795f897d41ef" providerId="AD" clId="Web-{5C5EB70F-6702-6524-C47C-CA19EE406014}"/>
    <pc:docChg chg="modSld">
      <pc:chgData name="Victoria Lugo" userId="S::victoria_lugo@tss2.gov.do::a4adfc51-92d7-434f-99d0-795f897d41ef" providerId="AD" clId="Web-{5C5EB70F-6702-6524-C47C-CA19EE406014}" dt="2023-12-08T14:33:47.913" v="15" actId="14100"/>
      <pc:docMkLst>
        <pc:docMk/>
      </pc:docMkLst>
      <pc:sldChg chg="addSp delSp modSp">
        <pc:chgData name="Victoria Lugo" userId="S::victoria_lugo@tss2.gov.do::a4adfc51-92d7-434f-99d0-795f897d41ef" providerId="AD" clId="Web-{5C5EB70F-6702-6524-C47C-CA19EE406014}" dt="2023-12-08T14:33:47.913" v="15" actId="14100"/>
        <pc:sldMkLst>
          <pc:docMk/>
          <pc:sldMk cId="221950346" sldId="264"/>
        </pc:sldMkLst>
        <pc:picChg chg="add del mod">
          <ac:chgData name="Victoria Lugo" userId="S::victoria_lugo@tss2.gov.do::a4adfc51-92d7-434f-99d0-795f897d41ef" providerId="AD" clId="Web-{5C5EB70F-6702-6524-C47C-CA19EE406014}" dt="2023-12-08T14:29:01.407" v="5"/>
          <ac:picMkLst>
            <pc:docMk/>
            <pc:sldMk cId="221950346" sldId="264"/>
            <ac:picMk id="2" creationId="{8F3CA05B-0CE4-D414-34C5-03802A3D6E4B}"/>
          </ac:picMkLst>
        </pc:picChg>
        <pc:picChg chg="add mod">
          <ac:chgData name="Victoria Lugo" userId="S::victoria_lugo@tss2.gov.do::a4adfc51-92d7-434f-99d0-795f897d41ef" providerId="AD" clId="Web-{5C5EB70F-6702-6524-C47C-CA19EE406014}" dt="2023-12-08T14:33:47.913" v="15" actId="14100"/>
          <ac:picMkLst>
            <pc:docMk/>
            <pc:sldMk cId="221950346" sldId="264"/>
            <ac:picMk id="5" creationId="{D0B165E4-A3EF-AB89-D83D-ED5E71246C9A}"/>
          </ac:picMkLst>
        </pc:picChg>
      </pc:sldChg>
    </pc:docChg>
  </pc:docChgLst>
  <pc:docChgLst>
    <pc:chgData name="Victoria Lugo" userId="S::victoria_lugo@tss2.gov.do::a4adfc51-92d7-434f-99d0-795f897d41ef" providerId="AD" clId="Web-{C2097CAE-5670-AB1E-143C-551273C70937}"/>
    <pc:docChg chg="delSld modSld">
      <pc:chgData name="Victoria Lugo" userId="S::victoria_lugo@tss2.gov.do::a4adfc51-92d7-434f-99d0-795f897d41ef" providerId="AD" clId="Web-{C2097CAE-5670-AB1E-143C-551273C70937}" dt="2023-09-07T16:33:03.564" v="17" actId="14100"/>
      <pc:docMkLst>
        <pc:docMk/>
      </pc:docMkLst>
      <pc:sldChg chg="modSp">
        <pc:chgData name="Victoria Lugo" userId="S::victoria_lugo@tss2.gov.do::a4adfc51-92d7-434f-99d0-795f897d41ef" providerId="AD" clId="Web-{C2097CAE-5670-AB1E-143C-551273C70937}" dt="2023-09-07T16:29:37.837" v="0" actId="20577"/>
        <pc:sldMkLst>
          <pc:docMk/>
          <pc:sldMk cId="4029979792" sldId="257"/>
        </pc:sldMkLst>
        <pc:spChg chg="mod">
          <ac:chgData name="Victoria Lugo" userId="S::victoria_lugo@tss2.gov.do::a4adfc51-92d7-434f-99d0-795f897d41ef" providerId="AD" clId="Web-{C2097CAE-5670-AB1E-143C-551273C70937}" dt="2023-09-07T16:29:37.837" v="0" actId="20577"/>
          <ac:spMkLst>
            <pc:docMk/>
            <pc:sldMk cId="4029979792" sldId="257"/>
            <ac:spMk id="6" creationId="{B8D27D36-D526-4D41-A7E5-9C63A63543BB}"/>
          </ac:spMkLst>
        </pc:spChg>
      </pc:sldChg>
      <pc:sldChg chg="del">
        <pc:chgData name="Victoria Lugo" userId="S::victoria_lugo@tss2.gov.do::a4adfc51-92d7-434f-99d0-795f897d41ef" providerId="AD" clId="Web-{C2097CAE-5670-AB1E-143C-551273C70937}" dt="2023-09-07T16:29:48.697" v="3"/>
        <pc:sldMkLst>
          <pc:docMk/>
          <pc:sldMk cId="2255067588" sldId="260"/>
        </pc:sldMkLst>
      </pc:sldChg>
      <pc:sldChg chg="del">
        <pc:chgData name="Victoria Lugo" userId="S::victoria_lugo@tss2.gov.do::a4adfc51-92d7-434f-99d0-795f897d41ef" providerId="AD" clId="Web-{C2097CAE-5670-AB1E-143C-551273C70937}" dt="2023-09-07T16:29:46.259" v="2"/>
        <pc:sldMkLst>
          <pc:docMk/>
          <pc:sldMk cId="1573836272" sldId="261"/>
        </pc:sldMkLst>
      </pc:sldChg>
      <pc:sldChg chg="del">
        <pc:chgData name="Victoria Lugo" userId="S::victoria_lugo@tss2.gov.do::a4adfc51-92d7-434f-99d0-795f897d41ef" providerId="AD" clId="Web-{C2097CAE-5670-AB1E-143C-551273C70937}" dt="2023-09-07T16:29:44.697" v="1"/>
        <pc:sldMkLst>
          <pc:docMk/>
          <pc:sldMk cId="540154873" sldId="262"/>
        </pc:sldMkLst>
      </pc:sldChg>
      <pc:sldChg chg="addSp modSp">
        <pc:chgData name="Victoria Lugo" userId="S::victoria_lugo@tss2.gov.do::a4adfc51-92d7-434f-99d0-795f897d41ef" providerId="AD" clId="Web-{C2097CAE-5670-AB1E-143C-551273C70937}" dt="2023-09-07T16:33:03.564" v="17" actId="14100"/>
        <pc:sldMkLst>
          <pc:docMk/>
          <pc:sldMk cId="2547084546" sldId="263"/>
        </pc:sldMkLst>
        <pc:spChg chg="add mod">
          <ac:chgData name="Victoria Lugo" userId="S::victoria_lugo@tss2.gov.do::a4adfc51-92d7-434f-99d0-795f897d41ef" providerId="AD" clId="Web-{C2097CAE-5670-AB1E-143C-551273C70937}" dt="2023-09-07T16:32:48.189" v="13" actId="1076"/>
          <ac:spMkLst>
            <pc:docMk/>
            <pc:sldMk cId="2547084546" sldId="263"/>
            <ac:spMk id="4" creationId="{60FDB97C-5E0C-D234-FC11-F34D2D2C1045}"/>
          </ac:spMkLst>
        </pc:spChg>
        <pc:picChg chg="add mod">
          <ac:chgData name="Victoria Lugo" userId="S::victoria_lugo@tss2.gov.do::a4adfc51-92d7-434f-99d0-795f897d41ef" providerId="AD" clId="Web-{C2097CAE-5670-AB1E-143C-551273C70937}" dt="2023-09-07T16:33:03.564" v="17" actId="14100"/>
          <ac:picMkLst>
            <pc:docMk/>
            <pc:sldMk cId="2547084546" sldId="263"/>
            <ac:picMk id="2" creationId="{62DB7061-D70B-D034-E6D8-C77E2A998D29}"/>
          </ac:picMkLst>
        </pc:picChg>
      </pc:sldChg>
    </pc:docChg>
  </pc:docChgLst>
  <pc:docChgLst>
    <pc:chgData name="Victoria Lugo" userId="S::victoria_lugo@tss2.gov.do::a4adfc51-92d7-434f-99d0-795f897d41ef" providerId="AD" clId="Web-{610E5206-BED7-00B0-2CA6-BB8988C9D3CE}"/>
    <pc:docChg chg="addSld modSld">
      <pc:chgData name="Victoria Lugo" userId="S::victoria_lugo@tss2.gov.do::a4adfc51-92d7-434f-99d0-795f897d41ef" providerId="AD" clId="Web-{610E5206-BED7-00B0-2CA6-BB8988C9D3CE}" dt="2023-10-10T13:50:42.333" v="13" actId="14100"/>
      <pc:docMkLst>
        <pc:docMk/>
      </pc:docMkLst>
      <pc:sldChg chg="addSp modSp new">
        <pc:chgData name="Victoria Lugo" userId="S::victoria_lugo@tss2.gov.do::a4adfc51-92d7-434f-99d0-795f897d41ef" providerId="AD" clId="Web-{610E5206-BED7-00B0-2CA6-BB8988C9D3CE}" dt="2023-10-10T13:50:42.333" v="13" actId="14100"/>
        <pc:sldMkLst>
          <pc:docMk/>
          <pc:sldMk cId="426133948" sldId="265"/>
        </pc:sldMkLst>
        <pc:spChg chg="add mod">
          <ac:chgData name="Victoria Lugo" userId="S::victoria_lugo@tss2.gov.do::a4adfc51-92d7-434f-99d0-795f897d41ef" providerId="AD" clId="Web-{610E5206-BED7-00B0-2CA6-BB8988C9D3CE}" dt="2023-10-10T13:50:18.942" v="10" actId="1076"/>
          <ac:spMkLst>
            <pc:docMk/>
            <pc:sldMk cId="426133948" sldId="265"/>
            <ac:spMk id="4" creationId="{ADD03E0E-6F8D-4F4D-36FC-E01217FD9814}"/>
          </ac:spMkLst>
        </pc:spChg>
        <pc:picChg chg="add mod">
          <ac:chgData name="Victoria Lugo" userId="S::victoria_lugo@tss2.gov.do::a4adfc51-92d7-434f-99d0-795f897d41ef" providerId="AD" clId="Web-{610E5206-BED7-00B0-2CA6-BB8988C9D3CE}" dt="2023-10-10T13:50:42.333" v="13" actId="14100"/>
          <ac:picMkLst>
            <pc:docMk/>
            <pc:sldMk cId="426133948" sldId="265"/>
            <ac:picMk id="2" creationId="{C57CC841-C926-50DC-28CB-FE9082FB3C98}"/>
          </ac:picMkLst>
        </pc:picChg>
      </pc:sldChg>
    </pc:docChg>
  </pc:docChgLst>
  <pc:docChgLst>
    <pc:chgData name="Victoria Lugo" userId="S::victoria_lugo@tss2.gov.do::a4adfc51-92d7-434f-99d0-795f897d41ef" providerId="AD" clId="Web-{B926B1FA-1105-D0EA-E418-53776D8D6547}"/>
    <pc:docChg chg="modSld">
      <pc:chgData name="Victoria Lugo" userId="S::victoria_lugo@tss2.gov.do::a4adfc51-92d7-434f-99d0-795f897d41ef" providerId="AD" clId="Web-{B926B1FA-1105-D0EA-E418-53776D8D6547}" dt="2023-11-15T15:49:34.999" v="53"/>
      <pc:docMkLst>
        <pc:docMk/>
      </pc:docMkLst>
      <pc:sldChg chg="modSp">
        <pc:chgData name="Victoria Lugo" userId="S::victoria_lugo@tss2.gov.do::a4adfc51-92d7-434f-99d0-795f897d41ef" providerId="AD" clId="Web-{B926B1FA-1105-D0EA-E418-53776D8D6547}" dt="2023-11-15T15:45:46.671" v="0" actId="20577"/>
        <pc:sldMkLst>
          <pc:docMk/>
          <pc:sldMk cId="4029979792" sldId="257"/>
        </pc:sldMkLst>
        <pc:spChg chg="mod">
          <ac:chgData name="Victoria Lugo" userId="S::victoria_lugo@tss2.gov.do::a4adfc51-92d7-434f-99d0-795f897d41ef" providerId="AD" clId="Web-{B926B1FA-1105-D0EA-E418-53776D8D6547}" dt="2023-11-15T15:45:46.671" v="0" actId="20577"/>
          <ac:spMkLst>
            <pc:docMk/>
            <pc:sldMk cId="4029979792" sldId="257"/>
            <ac:spMk id="6" creationId="{B8D27D36-D526-4D41-A7E5-9C63A63543BB}"/>
          </ac:spMkLst>
        </pc:spChg>
      </pc:sldChg>
      <pc:sldChg chg="addSp delSp modSp">
        <pc:chgData name="Victoria Lugo" userId="S::victoria_lugo@tss2.gov.do::a4adfc51-92d7-434f-99d0-795f897d41ef" providerId="AD" clId="Web-{B926B1FA-1105-D0EA-E418-53776D8D6547}" dt="2023-11-15T15:48:31.108" v="20" actId="14100"/>
        <pc:sldMkLst>
          <pc:docMk/>
          <pc:sldMk cId="2547084546" sldId="263"/>
        </pc:sldMkLst>
        <pc:spChg chg="mod">
          <ac:chgData name="Victoria Lugo" userId="S::victoria_lugo@tss2.gov.do::a4adfc51-92d7-434f-99d0-795f897d41ef" providerId="AD" clId="Web-{B926B1FA-1105-D0EA-E418-53776D8D6547}" dt="2023-11-15T15:46:06.296" v="11" actId="1076"/>
          <ac:spMkLst>
            <pc:docMk/>
            <pc:sldMk cId="2547084546" sldId="263"/>
            <ac:spMk id="4" creationId="{60FDB97C-5E0C-D234-FC11-F34D2D2C1045}"/>
          </ac:spMkLst>
        </pc:spChg>
        <pc:picChg chg="del">
          <ac:chgData name="Victoria Lugo" userId="S::victoria_lugo@tss2.gov.do::a4adfc51-92d7-434f-99d0-795f897d41ef" providerId="AD" clId="Web-{B926B1FA-1105-D0EA-E418-53776D8D6547}" dt="2023-11-15T15:46:10.375" v="12"/>
          <ac:picMkLst>
            <pc:docMk/>
            <pc:sldMk cId="2547084546" sldId="263"/>
            <ac:picMk id="2" creationId="{62DB7061-D70B-D034-E6D8-C77E2A998D29}"/>
          </ac:picMkLst>
        </pc:picChg>
        <pc:picChg chg="add mod">
          <ac:chgData name="Victoria Lugo" userId="S::victoria_lugo@tss2.gov.do::a4adfc51-92d7-434f-99d0-795f897d41ef" providerId="AD" clId="Web-{B926B1FA-1105-D0EA-E418-53776D8D6547}" dt="2023-11-15T15:48:31.108" v="20" actId="14100"/>
          <ac:picMkLst>
            <pc:docMk/>
            <pc:sldMk cId="2547084546" sldId="263"/>
            <ac:picMk id="5" creationId="{76E744F9-5933-1638-C91C-A9C9BDF7AE0C}"/>
          </ac:picMkLst>
        </pc:picChg>
      </pc:sldChg>
      <pc:sldChg chg="delSp modSp">
        <pc:chgData name="Victoria Lugo" userId="S::victoria_lugo@tss2.gov.do::a4adfc51-92d7-434f-99d0-795f897d41ef" providerId="AD" clId="Web-{B926B1FA-1105-D0EA-E418-53776D8D6547}" dt="2023-11-15T15:49:11.499" v="41"/>
        <pc:sldMkLst>
          <pc:docMk/>
          <pc:sldMk cId="221950346" sldId="264"/>
        </pc:sldMkLst>
        <pc:spChg chg="mod">
          <ac:chgData name="Victoria Lugo" userId="S::victoria_lugo@tss2.gov.do::a4adfc51-92d7-434f-99d0-795f897d41ef" providerId="AD" clId="Web-{B926B1FA-1105-D0EA-E418-53776D8D6547}" dt="2023-11-15T15:49:08.249" v="40" actId="1076"/>
          <ac:spMkLst>
            <pc:docMk/>
            <pc:sldMk cId="221950346" sldId="264"/>
            <ac:spMk id="4" creationId="{ED2FF963-11BA-3C7B-4329-09B838BA9C1B}"/>
          </ac:spMkLst>
        </pc:spChg>
        <pc:picChg chg="del">
          <ac:chgData name="Victoria Lugo" userId="S::victoria_lugo@tss2.gov.do::a4adfc51-92d7-434f-99d0-795f897d41ef" providerId="AD" clId="Web-{B926B1FA-1105-D0EA-E418-53776D8D6547}" dt="2023-11-15T15:49:11.499" v="41"/>
          <ac:picMkLst>
            <pc:docMk/>
            <pc:sldMk cId="221950346" sldId="264"/>
            <ac:picMk id="2" creationId="{D4D995D9-900F-9927-0B60-40E554D422E7}"/>
          </ac:picMkLst>
        </pc:picChg>
      </pc:sldChg>
      <pc:sldChg chg="delSp modSp">
        <pc:chgData name="Victoria Lugo" userId="S::victoria_lugo@tss2.gov.do::a4adfc51-92d7-434f-99d0-795f897d41ef" providerId="AD" clId="Web-{B926B1FA-1105-D0EA-E418-53776D8D6547}" dt="2023-11-15T15:49:34.999" v="53"/>
        <pc:sldMkLst>
          <pc:docMk/>
          <pc:sldMk cId="426133948" sldId="265"/>
        </pc:sldMkLst>
        <pc:spChg chg="mod">
          <ac:chgData name="Victoria Lugo" userId="S::victoria_lugo@tss2.gov.do::a4adfc51-92d7-434f-99d0-795f897d41ef" providerId="AD" clId="Web-{B926B1FA-1105-D0EA-E418-53776D8D6547}" dt="2023-11-15T15:49:28.733" v="52" actId="1076"/>
          <ac:spMkLst>
            <pc:docMk/>
            <pc:sldMk cId="426133948" sldId="265"/>
            <ac:spMk id="4" creationId="{ADD03E0E-6F8D-4F4D-36FC-E01217FD9814}"/>
          </ac:spMkLst>
        </pc:spChg>
        <pc:picChg chg="del">
          <ac:chgData name="Victoria Lugo" userId="S::victoria_lugo@tss2.gov.do::a4adfc51-92d7-434f-99d0-795f897d41ef" providerId="AD" clId="Web-{B926B1FA-1105-D0EA-E418-53776D8D6547}" dt="2023-11-15T15:49:34.999" v="53"/>
          <ac:picMkLst>
            <pc:docMk/>
            <pc:sldMk cId="426133948" sldId="265"/>
            <ac:picMk id="2" creationId="{C57CC841-C926-50DC-28CB-FE9082FB3C98}"/>
          </ac:picMkLst>
        </pc:picChg>
      </pc:sldChg>
    </pc:docChg>
  </pc:docChgLst>
  <pc:docChgLst>
    <pc:chgData name="Victoria Lugo" userId="S::victoria_lugo@tss2.gov.do::a4adfc51-92d7-434f-99d0-795f897d41ef" providerId="AD" clId="Web-{81DFA0A0-26ED-98E9-CC62-22767164078D}"/>
    <pc:docChg chg="modSld">
      <pc:chgData name="Victoria Lugo" userId="S::victoria_lugo@tss2.gov.do::a4adfc51-92d7-434f-99d0-795f897d41ef" providerId="AD" clId="Web-{81DFA0A0-26ED-98E9-CC62-22767164078D}" dt="2023-12-11T12:22:13.347" v="2" actId="14100"/>
      <pc:docMkLst>
        <pc:docMk/>
      </pc:docMkLst>
      <pc:sldChg chg="modSp">
        <pc:chgData name="Victoria Lugo" userId="S::victoria_lugo@tss2.gov.do::a4adfc51-92d7-434f-99d0-795f897d41ef" providerId="AD" clId="Web-{81DFA0A0-26ED-98E9-CC62-22767164078D}" dt="2023-12-11T12:22:13.347" v="2" actId="14100"/>
        <pc:sldMkLst>
          <pc:docMk/>
          <pc:sldMk cId="221950346" sldId="264"/>
        </pc:sldMkLst>
        <pc:picChg chg="mod">
          <ac:chgData name="Victoria Lugo" userId="S::victoria_lugo@tss2.gov.do::a4adfc51-92d7-434f-99d0-795f897d41ef" providerId="AD" clId="Web-{81DFA0A0-26ED-98E9-CC62-22767164078D}" dt="2023-12-11T12:22:13.347" v="2" actId="14100"/>
          <ac:picMkLst>
            <pc:docMk/>
            <pc:sldMk cId="221950346" sldId="264"/>
            <ac:picMk id="5" creationId="{D0B165E4-A3EF-AB89-D83D-ED5E71246C9A}"/>
          </ac:picMkLst>
        </pc:picChg>
      </pc:sldChg>
    </pc:docChg>
  </pc:docChgLst>
  <pc:docChgLst>
    <pc:chgData name="Victoria Lugo" userId="S::victoria_lugo@tss2.gov.do::a4adfc51-92d7-434f-99d0-795f897d41ef" providerId="AD" clId="Web-{AAC36D2F-666D-F2B9-E80C-2A2F6BE0F40A}"/>
    <pc:docChg chg="modSld">
      <pc:chgData name="Victoria Lugo" userId="S::victoria_lugo@tss2.gov.do::a4adfc51-92d7-434f-99d0-795f897d41ef" providerId="AD" clId="Web-{AAC36D2F-666D-F2B9-E80C-2A2F6BE0F40A}" dt="2024-01-02T12:56:27.466" v="7" actId="14100"/>
      <pc:docMkLst>
        <pc:docMk/>
      </pc:docMkLst>
      <pc:sldChg chg="addSp delSp modSp">
        <pc:chgData name="Victoria Lugo" userId="S::victoria_lugo@tss2.gov.do::a4adfc51-92d7-434f-99d0-795f897d41ef" providerId="AD" clId="Web-{AAC36D2F-666D-F2B9-E80C-2A2F6BE0F40A}" dt="2024-01-02T12:56:27.466" v="7" actId="14100"/>
        <pc:sldMkLst>
          <pc:docMk/>
          <pc:sldMk cId="426133948" sldId="265"/>
        </pc:sldMkLst>
        <pc:picChg chg="add del mod">
          <ac:chgData name="Victoria Lugo" userId="S::victoria_lugo@tss2.gov.do::a4adfc51-92d7-434f-99d0-795f897d41ef" providerId="AD" clId="Web-{AAC36D2F-666D-F2B9-E80C-2A2F6BE0F40A}" dt="2024-01-02T12:54:30.885" v="1"/>
          <ac:picMkLst>
            <pc:docMk/>
            <pc:sldMk cId="426133948" sldId="265"/>
            <ac:picMk id="2" creationId="{5DC305C6-8C71-D5B2-9F98-562433354440}"/>
          </ac:picMkLst>
        </pc:picChg>
        <pc:picChg chg="add mod">
          <ac:chgData name="Victoria Lugo" userId="S::victoria_lugo@tss2.gov.do::a4adfc51-92d7-434f-99d0-795f897d41ef" providerId="AD" clId="Web-{AAC36D2F-666D-F2B9-E80C-2A2F6BE0F40A}" dt="2024-01-02T12:56:27.466" v="7" actId="14100"/>
          <ac:picMkLst>
            <pc:docMk/>
            <pc:sldMk cId="426133948" sldId="265"/>
            <ac:picMk id="3" creationId="{9B53E8AD-CCAE-F739-6B06-C2EEE2CC1964}"/>
          </ac:picMkLst>
        </pc:picChg>
      </pc:sldChg>
    </pc:docChg>
  </pc:docChgLst>
  <pc:docChgLst>
    <pc:chgData clId="Web-{B926B1FA-1105-D0EA-E418-53776D8D6547}"/>
    <pc:docChg chg="modSld">
      <pc:chgData name="" userId="" providerId="" clId="Web-{B926B1FA-1105-D0EA-E418-53776D8D6547}" dt="2023-11-15T15:45:35.953" v="0" actId="20577"/>
      <pc:docMkLst>
        <pc:docMk/>
      </pc:docMkLst>
      <pc:sldChg chg="modSp">
        <pc:chgData name="" userId="" providerId="" clId="Web-{B926B1FA-1105-D0EA-E418-53776D8D6547}" dt="2023-11-15T15:45:35.953" v="0" actId="20577"/>
        <pc:sldMkLst>
          <pc:docMk/>
          <pc:sldMk cId="4029979792" sldId="257"/>
        </pc:sldMkLst>
        <pc:spChg chg="mod">
          <ac:chgData name="" userId="" providerId="" clId="Web-{B926B1FA-1105-D0EA-E418-53776D8D6547}" dt="2023-11-15T15:45:35.953" v="0" actId="20577"/>
          <ac:spMkLst>
            <pc:docMk/>
            <pc:sldMk cId="4029979792" sldId="257"/>
            <ac:spMk id="6" creationId="{B8D27D36-D526-4D41-A7E5-9C63A63543B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254D6-862F-B9E8-660D-F435DE8AC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38D2E5-B187-B8A1-A5B7-5111C44DD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D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F5B74-DA68-7E23-57D0-8E024D6F4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2/1/2024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EE360-6185-E62B-526E-F3F2265D3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608F-B33D-75EB-7D78-C5A8DAE0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26711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E57AC-12B3-AE04-368C-B38FAB6E1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9E1963-1A6F-7F20-8AE6-856B9DC31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D9215-0B76-89D0-FE26-F937B6445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2/1/2024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15DD2-446D-0BEC-2963-EF923E8DD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B0712-A726-C414-8D5D-8F14E5585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90838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125C75-6697-0E57-F012-665EB2B06D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8A922-0995-EA0C-E5F8-89580E388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B2256-12FA-4F68-584D-5123D6B6D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2/1/2024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47FB6-A49B-D358-7C68-9FD3B3B18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F7D30-42D7-5475-8A78-EC1833B38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46296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7DBEE-8168-1B25-B84A-817B60A0F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460E9-BEC9-E242-C28E-574FD060F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3CE4D-1DF6-8B5F-97BA-B55D88398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2/1/2024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0D760-7B8D-0B07-B7C3-AEDF2206A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1E43A-CB09-74F8-5DA9-4EA01236B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26083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9F791-A543-B4D5-30A9-589BE4975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2269F-EF17-45F5-C931-621C6FE72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FE3B6-94C0-AD85-6272-EB125E3A3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2/1/2024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E924-F6BE-6C9E-0C24-5DE64D63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DA2E6-EE7A-7DD5-CB9F-1BE44809B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065668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25C7F-AF96-BE1D-C161-3A218554C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A1ACB-986B-D065-026E-630D1455DF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E202D-F292-7EA4-F151-4B773A175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7D79C3-36D1-52E5-366B-6FE1E3FD6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2/1/2024</a:t>
            </a:fld>
            <a:endParaRPr lang="es-D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60294A-91CB-406C-BCB9-655266EFB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4847C-A9A5-25BE-5CFF-865F7B63B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24536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8BBDF-A870-15C3-B044-2140ECF3C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F4726A-4C00-EEC3-6C0F-8EAD859B4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DEF2DD-F077-52D6-46B6-29E8F43FE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0F1F7B-2BA9-E1F1-7047-6765FD1ED6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F894AB-75E3-DAC8-31CE-AE375023EB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44859E-A4B6-23E6-D2C2-021EAB1B9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2/1/2024</a:t>
            </a:fld>
            <a:endParaRPr lang="es-D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70F1CA-0240-83DF-F93E-8C532B8B6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BBE8C7-9FEC-E8E1-860F-90F0D61D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23807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EC9A0-B026-F904-F721-DD6A304C9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B2A3C8-CA44-0053-2E52-6DB80B55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2/1/2024</a:t>
            </a:fld>
            <a:endParaRPr lang="es-D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335A8B-27BD-B0F8-21E8-EBB63DE0F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728C57-3D39-2E2E-6A76-049069B71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87955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B84509-4634-93E5-C330-BF134C7D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2/1/2024</a:t>
            </a:fld>
            <a:endParaRPr lang="es-D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0E0A1E-F419-820A-81E8-EDF161EFF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459E67-AC31-56C0-9BBA-BF5BE51C0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08413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2C2C6-C774-2BD3-3E5A-8E75482C2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AB807-A4AB-C1C6-33C4-DC09FC11C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BB88AA-3C15-1169-7B9E-EDC425F57E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B1BA8F-C36E-3C81-AA31-CA6BE659B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2/1/2024</a:t>
            </a:fld>
            <a:endParaRPr lang="es-D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B3A55A-DB39-6906-DB0F-58F99392E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28E287-39CA-8320-9817-4B07232D0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537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806A1-3B2E-DFF9-B04C-33A88B732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EFC02C-2A51-DD85-71E7-971A39B6A0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76A98-D89E-11A4-4B26-DDC775FAF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74C4DF-D061-6F30-970F-ABF6C2B01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2/1/2024</a:t>
            </a:fld>
            <a:endParaRPr lang="es-D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462E82-4E23-3667-2AB1-7591DEC0F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3E59EB-7072-A6CB-5369-DD27C53C1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127086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9DC3B0-CA32-A949-8072-EFFBB0363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D0445C-EF6E-64E5-9FCC-8AEB5DDEF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2F213-C195-DFE9-B1BD-5429D55773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01624-4F9A-4E2B-A03A-45955CBD4EF9}" type="datetimeFigureOut">
              <a:rPr lang="es-DO" smtClean="0"/>
              <a:t>2/1/2024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528AA-1D72-EFB8-C9A9-023A4EAE53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82374-8524-7C3D-3567-1AB34F5A46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667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A04F8F2-930B-459A-A7B3-C32B8A40E8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" r="1389" b="16912"/>
          <a:stretch/>
        </p:blipFill>
        <p:spPr>
          <a:xfrm>
            <a:off x="0" y="3078310"/>
            <a:ext cx="12192000" cy="378404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8D27D36-D526-4D41-A7E5-9C63A63543BB}"/>
              </a:ext>
            </a:extLst>
          </p:cNvPr>
          <p:cNvSpPr txBox="1"/>
          <p:nvPr/>
        </p:nvSpPr>
        <p:spPr>
          <a:xfrm>
            <a:off x="731158" y="1601765"/>
            <a:ext cx="11049028" cy="152349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Centro de Asistencia al Usuario</a:t>
            </a:r>
            <a:endParaRPr lang="es-DO" sz="4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en-US" sz="4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DS-TSS-T4-2023</a:t>
            </a:r>
            <a:endParaRPr lang="es-DO" sz="4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D432B6-51F9-46E3-8967-73E1C6BD8BDA}"/>
              </a:ext>
            </a:extLst>
          </p:cNvPr>
          <p:cNvSpPr/>
          <p:nvPr/>
        </p:nvSpPr>
        <p:spPr>
          <a:xfrm>
            <a:off x="10324729" y="5549073"/>
            <a:ext cx="1313181" cy="8522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pic>
        <p:nvPicPr>
          <p:cNvPr id="7" name="Picture 6" descr="A picture containing text, businesscard, vector graphics&#10;&#10;Description automatically generated">
            <a:extLst>
              <a:ext uri="{FF2B5EF4-FFF2-40B4-BE49-F238E27FC236}">
                <a16:creationId xmlns:a16="http://schemas.microsoft.com/office/drawing/2014/main" id="{A0A3AC8B-7EE7-40D4-ACFE-FF8E7250B1A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58" t="26924" r="26397" b="27509"/>
          <a:stretch/>
        </p:blipFill>
        <p:spPr>
          <a:xfrm>
            <a:off x="10650202" y="5388746"/>
            <a:ext cx="1264754" cy="104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979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>
            <a:extLst>
              <a:ext uri="{FF2B5EF4-FFF2-40B4-BE49-F238E27FC236}">
                <a16:creationId xmlns:a16="http://schemas.microsoft.com/office/drawing/2014/main" id="{60FDB97C-5E0C-D234-FC11-F34D2D2C1045}"/>
              </a:ext>
            </a:extLst>
          </p:cNvPr>
          <p:cNvSpPr txBox="1"/>
          <p:nvPr/>
        </p:nvSpPr>
        <p:spPr>
          <a:xfrm>
            <a:off x="9404310" y="224678"/>
            <a:ext cx="2473882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Octubre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 2023</a:t>
            </a:r>
            <a:endParaRPr lang="es-DO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F2F0C58B-A48A-E2F3-2BFB-44DA353EE193}"/>
              </a:ext>
            </a:extLst>
          </p:cNvPr>
          <p:cNvSpPr/>
          <p:nvPr/>
        </p:nvSpPr>
        <p:spPr>
          <a:xfrm>
            <a:off x="571500" y="3047999"/>
            <a:ext cx="1650999" cy="15058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Tabla&#10;&#10;Descripción generada automáticamente">
            <a:extLst>
              <a:ext uri="{FF2B5EF4-FFF2-40B4-BE49-F238E27FC236}">
                <a16:creationId xmlns:a16="http://schemas.microsoft.com/office/drawing/2014/main" id="{76E744F9-5933-1638-C91C-A9C9BDF7AE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330" y="675910"/>
            <a:ext cx="11451769" cy="605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084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>
            <a:extLst>
              <a:ext uri="{FF2B5EF4-FFF2-40B4-BE49-F238E27FC236}">
                <a16:creationId xmlns:a16="http://schemas.microsoft.com/office/drawing/2014/main" id="{ED2FF963-11BA-3C7B-4329-09B838BA9C1B}"/>
              </a:ext>
            </a:extLst>
          </p:cNvPr>
          <p:cNvSpPr txBox="1"/>
          <p:nvPr/>
        </p:nvSpPr>
        <p:spPr>
          <a:xfrm>
            <a:off x="8963505" y="282802"/>
            <a:ext cx="3667353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Noviembre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 2023</a:t>
            </a:r>
            <a:endParaRPr lang="es-DO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B2086C6-1601-8CE0-2174-E728439C445A}"/>
              </a:ext>
            </a:extLst>
          </p:cNvPr>
          <p:cNvSpPr/>
          <p:nvPr/>
        </p:nvSpPr>
        <p:spPr>
          <a:xfrm>
            <a:off x="707571" y="3156857"/>
            <a:ext cx="1641928" cy="14604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Tabla&#10;&#10;Descripción generada automáticamente">
            <a:extLst>
              <a:ext uri="{FF2B5EF4-FFF2-40B4-BE49-F238E27FC236}">
                <a16:creationId xmlns:a16="http://schemas.microsoft.com/office/drawing/2014/main" id="{D0B165E4-A3EF-AB89-D83D-ED5E71246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116" y="719242"/>
            <a:ext cx="11351984" cy="531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50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>
            <a:extLst>
              <a:ext uri="{FF2B5EF4-FFF2-40B4-BE49-F238E27FC236}">
                <a16:creationId xmlns:a16="http://schemas.microsoft.com/office/drawing/2014/main" id="{ADD03E0E-6F8D-4F4D-36FC-E01217FD9814}"/>
              </a:ext>
            </a:extLst>
          </p:cNvPr>
          <p:cNvSpPr txBox="1"/>
          <p:nvPr/>
        </p:nvSpPr>
        <p:spPr>
          <a:xfrm>
            <a:off x="9058923" y="59376"/>
            <a:ext cx="2837828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Diciembre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 2023</a:t>
            </a:r>
            <a:endParaRPr lang="es-DO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/>
            </a:endParaRPr>
          </a:p>
        </p:txBody>
      </p:sp>
      <p:pic>
        <p:nvPicPr>
          <p:cNvPr id="3" name="Imagen 2" descr="Tabla&#10;&#10;Descripción generada automáticamente">
            <a:extLst>
              <a:ext uri="{FF2B5EF4-FFF2-40B4-BE49-F238E27FC236}">
                <a16:creationId xmlns:a16="http://schemas.microsoft.com/office/drawing/2014/main" id="{9B53E8AD-CCAE-F739-6B06-C2EEE2CC19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608" y="714962"/>
            <a:ext cx="11634117" cy="603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33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fb049b-1316-40e8-885f-bccf6314af8f">
      <Terms xmlns="http://schemas.microsoft.com/office/infopath/2007/PartnerControls"/>
    </lcf76f155ced4ddcb4097134ff3c332f>
    <TaxCatchAll xmlns="abe4fe1a-7ef8-4464-93ee-eff997ea7fa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242D3FB060F545988717CF5ACE73BC" ma:contentTypeVersion="17" ma:contentTypeDescription="Create a new document." ma:contentTypeScope="" ma:versionID="e170e67178b04f0c926d6bb8344cd0d9">
  <xsd:schema xmlns:xsd="http://www.w3.org/2001/XMLSchema" xmlns:xs="http://www.w3.org/2001/XMLSchema" xmlns:p="http://schemas.microsoft.com/office/2006/metadata/properties" xmlns:ns2="9afb049b-1316-40e8-885f-bccf6314af8f" xmlns:ns3="abe4fe1a-7ef8-4464-93ee-eff997ea7fa1" targetNamespace="http://schemas.microsoft.com/office/2006/metadata/properties" ma:root="true" ma:fieldsID="e490f382651f97a57130977d019a6fff" ns2:_="" ns3:_="">
    <xsd:import namespace="9afb049b-1316-40e8-885f-bccf6314af8f"/>
    <xsd:import namespace="abe4fe1a-7ef8-4464-93ee-eff997ea7f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b049b-1316-40e8-885f-bccf6314af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1c3b87c-0fc3-48b7-90b0-12c047245f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e4fe1a-7ef8-4464-93ee-eff997ea7fa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cc3b805-4fd2-4fe8-8522-eaff6d7ef649}" ma:internalName="TaxCatchAll" ma:showField="CatchAllData" ma:web="abe4fe1a-7ef8-4464-93ee-eff997ea7f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B105E9-775E-4466-9664-D8DC12965A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6736BB-001E-4DE7-B261-7773B0EE2C24}">
  <ds:schemaRefs>
    <ds:schemaRef ds:uri="http://schemas.microsoft.com/office/infopath/2007/PartnerControls"/>
    <ds:schemaRef ds:uri="abe4fe1a-7ef8-4464-93ee-eff997ea7fa1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www.w3.org/XML/1998/namespace"/>
    <ds:schemaRef ds:uri="9afb049b-1316-40e8-885f-bccf6314af8f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26AB51A-0713-47A3-91DA-357BD007E8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fb049b-1316-40e8-885f-bccf6314af8f"/>
    <ds:schemaRef ds:uri="abe4fe1a-7ef8-4464-93ee-eff997ea7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</Words>
  <Application>Microsoft Office PowerPoint</Application>
  <PresentationFormat>Panorámica</PresentationFormat>
  <Paragraphs>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Sahadia Cruz</dc:creator>
  <cp:lastModifiedBy>Isselle Martinez Ciccone</cp:lastModifiedBy>
  <cp:revision>158</cp:revision>
  <dcterms:created xsi:type="dcterms:W3CDTF">2023-04-12T12:48:29Z</dcterms:created>
  <dcterms:modified xsi:type="dcterms:W3CDTF">2024-01-02T12:56:32Z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0x010100B1242D3FB060F545988717CF5ACE73BC</vt:lpwstr>
  </property>
  <property fmtid="{D5CDD505-2E9C-101B-9397-08002B2CF9AE}" pid="3" name="MediaServiceImageTags">
    <vt:lpwstr/>
  </property>
</Properties>
</file>